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256" r:id="rId5"/>
    <p:sldId id="283" r:id="rId6"/>
    <p:sldId id="262" r:id="rId7"/>
    <p:sldId id="287" r:id="rId8"/>
    <p:sldId id="288" r:id="rId9"/>
    <p:sldId id="289" r:id="rId10"/>
    <p:sldId id="290" r:id="rId11"/>
    <p:sldId id="286" r:id="rId12"/>
    <p:sldId id="291" r:id="rId13"/>
    <p:sldId id="292" r:id="rId14"/>
    <p:sldId id="293" r:id="rId15"/>
    <p:sldId id="271" r:id="rId16"/>
    <p:sldId id="282" r:id="rId17"/>
    <p:sldId id="295" r:id="rId18"/>
    <p:sldId id="294" r:id="rId19"/>
    <p:sldId id="299" r:id="rId20"/>
    <p:sldId id="261" r:id="rId21"/>
    <p:sldId id="297" r:id="rId22"/>
    <p:sldId id="298" r:id="rId23"/>
  </p:sldIdLst>
  <p:sldSz cx="9144000" cy="6858000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9900"/>
    <a:srgbClr val="FFFF00"/>
    <a:srgbClr val="FF9933"/>
    <a:srgbClr val="4D4D4D"/>
    <a:srgbClr val="003399"/>
    <a:srgbClr val="0033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552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0" y="762000"/>
            <a:ext cx="9144000" cy="381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lvl="0"/>
            <a:r>
              <a:rPr lang="en-US" altLang="zh-CN"/>
              <a:t>Click to edit Master subtitle style</a:t>
            </a:r>
            <a:endParaRPr lang="en-US" altLang="zh-CN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>
              <a:latin typeface="Arial Black" panose="020B0A040201020202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>
              <a:latin typeface="Arial Black" panose="020B0A040201020202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en-US">
                <a:latin typeface="Arial Black" panose="020B0A04020102020204" pitchFamily="2" charset="0"/>
              </a:rPr>
            </a:fld>
            <a:endParaRPr lang="en-US">
              <a:latin typeface="Arial Black" panose="020B0A04020102020204" pitchFamily="2" charset="0"/>
            </a:endParaRPr>
          </a:p>
        </p:txBody>
      </p:sp>
    </p:spTree>
  </p:cSld>
  <p:clrMapOvr>
    <a:masterClrMapping/>
  </p:clrMapOvr>
  <p:transition spd="med">
    <p:fade thruBlk="1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9550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65022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8788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65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8607" y="274638"/>
            <a:ext cx="205660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8788" y="274638"/>
            <a:ext cx="605059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552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0" y="762000"/>
            <a:ext cx="9144000" cy="381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lvl="0"/>
            <a:r>
              <a:rPr lang="en-US" altLang="zh-CN"/>
              <a:t>Click to edit Master subtitle style</a:t>
            </a:r>
            <a:endParaRPr lang="en-US" altLang="zh-CN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>
              <a:latin typeface="Arial Black" panose="020B0A040201020202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>
              <a:latin typeface="Arial Black" panose="020B0A040201020202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en-US">
                <a:latin typeface="Arial Black" panose="020B0A04020102020204" pitchFamily="2" charset="0"/>
              </a:rPr>
            </a:fld>
            <a:endParaRPr lang="en-US">
              <a:latin typeface="Arial Black" panose="020B0A04020102020204" pitchFamily="2" charset="0"/>
            </a:endParaRPr>
          </a:p>
        </p:txBody>
      </p:sp>
    </p:spTree>
  </p:cSld>
  <p:clrMapOvr>
    <a:masterClrMapping/>
  </p:clrMapOvr>
  <p:transition spd="med">
    <p:fade thruBlk="1"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838200"/>
            <a:ext cx="410718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20" y="838200"/>
            <a:ext cx="410718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9550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65022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838200"/>
            <a:ext cx="410718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20" y="838200"/>
            <a:ext cx="410718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838200"/>
            <a:ext cx="8382000" cy="548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800" b="1">
                <a:solidFill>
                  <a:schemeClr val="bg1"/>
                </a:solidFill>
                <a:latin typeface="Tahoma" panose="020B0604030504040204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Tahoma" panose="020B0604030504040204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800" b="1">
                <a:solidFill>
                  <a:schemeClr val="bg1"/>
                </a:solidFill>
                <a:latin typeface="Tahoma" panose="020B0604030504040204" pitchFamily="2" charset="0"/>
              </a:defRPr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8788" y="274638"/>
            <a:ext cx="8226425" cy="114300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8788" y="1598613"/>
            <a:ext cx="8226425" cy="45275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8788" y="6245225"/>
            <a:ext cx="213042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>
              <a:defRPr sz="1300"/>
            </a:lvl1pPr>
          </a:lstStyle>
          <a:p>
            <a:pPr lvl="0"/>
            <a:endParaRPr 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2613" y="6245225"/>
            <a:ext cx="289877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 algn="ctr">
              <a:defRPr sz="1300"/>
            </a:lvl1pPr>
          </a:lstStyle>
          <a:p>
            <a:pPr lvl="0"/>
            <a:endParaRPr lang="en-US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4788" y="6245225"/>
            <a:ext cx="213042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 algn="r">
              <a:defRPr sz="1300"/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89535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36550" lvl="0" indent="-33655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27075" lvl="1" indent="-2794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19505" lvl="2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67180" lvl="3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14855" lvl="4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838200"/>
            <a:ext cx="8382000" cy="548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800" b="1">
                <a:solidFill>
                  <a:schemeClr val="bg1"/>
                </a:solidFill>
                <a:latin typeface="Tahoma" panose="020B0604030504040204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Tahoma" panose="020B0604030504040204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800" b="1">
                <a:solidFill>
                  <a:schemeClr val="bg1"/>
                </a:solidFill>
                <a:latin typeface="Tahoma" panose="020B0604030504040204" pitchFamily="2" charset="0"/>
              </a:defRPr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200000"/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9.jpeg"/><Relationship Id="rId1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0.jpeg"/><Relationship Id="rId1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66040" y="1385570"/>
            <a:ext cx="9000490" cy="1295400"/>
          </a:xfrm>
        </p:spPr>
        <p:txBody>
          <a:bodyPr anchor="ctr"/>
          <a:p>
            <a:pPr defTabSz="914400"/>
            <a:r>
              <a:rPr lang="en-US" altLang="zh-CN" sz="6000" b="1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  <a:t>2016-2017</a:t>
            </a:r>
            <a:r>
              <a:rPr lang="zh-CN" altLang="en-US" sz="6000" b="1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  <a:t>学年第二学期外语系</a:t>
            </a:r>
            <a:r>
              <a:rPr lang="en-US" altLang="zh-CN" sz="6000" b="1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  <a:t>15</a:t>
            </a:r>
            <a:r>
              <a:rPr lang="zh-CN" altLang="en-US" sz="6000" b="1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  <a:t>级英语教育专业</a:t>
            </a:r>
            <a:br>
              <a:rPr lang="zh-CN" altLang="en-US" sz="6000" b="1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</a:br>
            <a:r>
              <a:rPr lang="zh-CN" altLang="en-US" sz="6000" b="1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  <a:t>教育见习简报</a:t>
            </a:r>
            <a:endParaRPr lang="zh-CN" altLang="en-US" sz="6000" b="1" kern="1200" baseline="0">
              <a:solidFill>
                <a:srgbClr val="FF66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155065" y="4025265"/>
            <a:ext cx="6572250" cy="381000"/>
          </a:xfrm>
        </p:spPr>
        <p:txBody>
          <a:bodyPr anchor="t"/>
          <a:p>
            <a:pPr defTabSz="914400">
              <a:lnSpc>
                <a:spcPct val="90000"/>
              </a:lnSpc>
              <a:buSzPct val="200000"/>
            </a:pPr>
            <a:r>
              <a:rPr lang="zh-CN" altLang="en-US" sz="6000" kern="1200" baseline="0">
                <a:solidFill>
                  <a:srgbClr val="FF6600"/>
                </a:solidFill>
                <a:latin typeface="新宋体" panose="02010609030101010101" charset="-122"/>
                <a:ea typeface="新宋体" panose="02010609030101010101" charset="-122"/>
              </a:rPr>
              <a:t>福州仓山实验小学</a:t>
            </a:r>
            <a:endParaRPr lang="zh-CN" altLang="en-US" sz="6000" kern="1200" baseline="0">
              <a:solidFill>
                <a:srgbClr val="FF66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云形标注 1"/>
          <p:cNvSpPr/>
          <p:nvPr/>
        </p:nvSpPr>
        <p:spPr>
          <a:xfrm>
            <a:off x="6106160" y="59055"/>
            <a:ext cx="2971800" cy="15240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刘嘉伟同学的课上学生都很听他的话呢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16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" y="181610"/>
            <a:ext cx="2766695" cy="2834640"/>
          </a:xfrm>
          <a:prstGeom prst="rect">
            <a:avLst/>
          </a:prstGeom>
        </p:spPr>
      </p:pic>
      <p:pic>
        <p:nvPicPr>
          <p:cNvPr id="5" name="图片 4" descr="IMG_19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" y="3233420"/>
            <a:ext cx="2613025" cy="3487420"/>
          </a:xfrm>
          <a:prstGeom prst="rect">
            <a:avLst/>
          </a:prstGeom>
        </p:spPr>
      </p:pic>
      <p:pic>
        <p:nvPicPr>
          <p:cNvPr id="6" name="图片 5" descr="IMG_19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8630" y="181610"/>
            <a:ext cx="2907665" cy="2835275"/>
          </a:xfrm>
          <a:prstGeom prst="rect">
            <a:avLst/>
          </a:prstGeom>
        </p:spPr>
      </p:pic>
      <p:pic>
        <p:nvPicPr>
          <p:cNvPr id="7" name="图片 6" descr="IMG_19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575" y="3233420"/>
            <a:ext cx="3093720" cy="3488055"/>
          </a:xfrm>
          <a:prstGeom prst="rect">
            <a:avLst/>
          </a:prstGeom>
        </p:spPr>
      </p:pic>
      <p:pic>
        <p:nvPicPr>
          <p:cNvPr id="9" name="图片 8" descr="IMG_16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6160" y="2287905"/>
            <a:ext cx="2747645" cy="29038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152400" y="228600"/>
            <a:ext cx="3927475" cy="8382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让我们一起来看看其他队员上课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16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75715"/>
            <a:ext cx="3512820" cy="263525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6248400" y="152400"/>
            <a:ext cx="2667000" cy="1371600"/>
          </a:xfrm>
          <a:prstGeom prst="wedgeEllipse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我个人对我上的课还是不满意，因为紧张有些地方还是没发挥好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IMG_17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004310"/>
            <a:ext cx="3522980" cy="2571115"/>
          </a:xfrm>
          <a:prstGeom prst="rect">
            <a:avLst/>
          </a:prstGeom>
        </p:spPr>
      </p:pic>
      <p:pic>
        <p:nvPicPr>
          <p:cNvPr id="6" name="图片 5" descr="IMG_17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020" y="1424305"/>
            <a:ext cx="3439795" cy="2580005"/>
          </a:xfrm>
          <a:prstGeom prst="rect">
            <a:avLst/>
          </a:prstGeom>
        </p:spPr>
      </p:pic>
      <p:pic>
        <p:nvPicPr>
          <p:cNvPr id="7" name="图片 6" descr="IMG_17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9695" y="4081145"/>
            <a:ext cx="3495675" cy="262191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标注 3"/>
          <p:cNvSpPr/>
          <p:nvPr/>
        </p:nvSpPr>
        <p:spPr>
          <a:xfrm>
            <a:off x="6088380" y="152400"/>
            <a:ext cx="2903220" cy="1917065"/>
          </a:xfrm>
          <a:prstGeom prst="cloud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汤桂芬同学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IMG_1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387985"/>
            <a:ext cx="4013200" cy="3965575"/>
          </a:xfrm>
          <a:prstGeom prst="rect">
            <a:avLst/>
          </a:prstGeom>
        </p:spPr>
      </p:pic>
      <p:pic>
        <p:nvPicPr>
          <p:cNvPr id="6" name="图片 5" descr="IMG_18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150" y="2494280"/>
            <a:ext cx="4257675" cy="40652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流程图: 可选过程 3"/>
          <p:cNvSpPr/>
          <p:nvPr/>
        </p:nvSpPr>
        <p:spPr>
          <a:xfrm>
            <a:off x="132715" y="114300"/>
            <a:ext cx="6381115" cy="9144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刘嘉伟同学都第二次上课了呢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10" name="图片 9" descr="IMG_18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135380"/>
            <a:ext cx="3220085" cy="2952115"/>
          </a:xfrm>
          <a:prstGeom prst="rect">
            <a:avLst/>
          </a:prstGeom>
        </p:spPr>
      </p:pic>
      <p:pic>
        <p:nvPicPr>
          <p:cNvPr id="11" name="图片 10" descr="IMG_1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" y="3469005"/>
            <a:ext cx="3298190" cy="3239135"/>
          </a:xfrm>
          <a:prstGeom prst="rect">
            <a:avLst/>
          </a:prstGeom>
        </p:spPr>
      </p:pic>
      <p:pic>
        <p:nvPicPr>
          <p:cNvPr id="12" name="图片 11" descr="IMG_18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310" y="1135380"/>
            <a:ext cx="2947670" cy="3388995"/>
          </a:xfrm>
          <a:prstGeom prst="rect">
            <a:avLst/>
          </a:prstGeom>
        </p:spPr>
      </p:pic>
      <p:pic>
        <p:nvPicPr>
          <p:cNvPr id="13" name="图片 12" descr="IMG_18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810" y="3771900"/>
            <a:ext cx="3510915" cy="263334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1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125095"/>
            <a:ext cx="3937635" cy="3406140"/>
          </a:xfrm>
          <a:prstGeom prst="rect">
            <a:avLst/>
          </a:prstGeom>
        </p:spPr>
      </p:pic>
      <p:pic>
        <p:nvPicPr>
          <p:cNvPr id="3" name="图片 2" descr="IMG_17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550" y="125095"/>
            <a:ext cx="4196715" cy="3406775"/>
          </a:xfrm>
          <a:prstGeom prst="rect">
            <a:avLst/>
          </a:prstGeom>
        </p:spPr>
      </p:pic>
      <p:pic>
        <p:nvPicPr>
          <p:cNvPr id="4" name="图片 3" descr="IMG_17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722370"/>
            <a:ext cx="4279265" cy="3025775"/>
          </a:xfrm>
          <a:prstGeom prst="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478155" y="4080510"/>
            <a:ext cx="3317240" cy="19500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玉琼的小小身板也有大大能量呢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燕尾形箭头 1"/>
          <p:cNvSpPr/>
          <p:nvPr/>
        </p:nvSpPr>
        <p:spPr>
          <a:xfrm>
            <a:off x="135255" y="80010"/>
            <a:ext cx="3505200" cy="1828800"/>
          </a:xfrm>
          <a:prstGeom prst="notch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吴锶洁同学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18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5425" y="175260"/>
            <a:ext cx="4648835" cy="3486785"/>
          </a:xfrm>
          <a:prstGeom prst="rect">
            <a:avLst/>
          </a:prstGeom>
        </p:spPr>
      </p:pic>
      <p:pic>
        <p:nvPicPr>
          <p:cNvPr id="4" name="图片 3" descr="IMG_18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" y="1551305"/>
            <a:ext cx="4749800" cy="3562350"/>
          </a:xfrm>
          <a:prstGeom prst="rect">
            <a:avLst/>
          </a:prstGeom>
        </p:spPr>
      </p:pic>
      <p:pic>
        <p:nvPicPr>
          <p:cNvPr id="8" name="图片 7" descr="IMG_18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620" y="2654935"/>
            <a:ext cx="5338445" cy="40036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391160" y="304800"/>
            <a:ext cx="7875270" cy="914400"/>
          </a:xfrm>
          <a:prstGeom prst="flowChart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课后我们都很认真的听老师对我们的点评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05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" y="1379855"/>
            <a:ext cx="2635250" cy="2199005"/>
          </a:xfrm>
          <a:prstGeom prst="rect">
            <a:avLst/>
          </a:prstGeom>
        </p:spPr>
      </p:pic>
      <p:pic>
        <p:nvPicPr>
          <p:cNvPr id="4" name="图片 3" descr="IMG_05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40970" y="4175125"/>
            <a:ext cx="2437765" cy="1829435"/>
          </a:xfrm>
          <a:prstGeom prst="rect">
            <a:avLst/>
          </a:prstGeom>
        </p:spPr>
      </p:pic>
      <p:pic>
        <p:nvPicPr>
          <p:cNvPr id="5" name="图片 4" descr="IMG_14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8525" y="3712845"/>
            <a:ext cx="2896870" cy="3078480"/>
          </a:xfrm>
          <a:prstGeom prst="rect">
            <a:avLst/>
          </a:prstGeom>
        </p:spPr>
      </p:pic>
      <p:pic>
        <p:nvPicPr>
          <p:cNvPr id="6" name="图片 5" descr="IMG_18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5895" y="1677035"/>
            <a:ext cx="3717290" cy="4956810"/>
          </a:xfrm>
          <a:prstGeom prst="rect">
            <a:avLst/>
          </a:prstGeom>
        </p:spPr>
      </p:pic>
      <p:pic>
        <p:nvPicPr>
          <p:cNvPr id="7" name="图片 6" descr="IMG_18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5940" y="1539875"/>
            <a:ext cx="2505075" cy="187896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流程图: 过程 3"/>
          <p:cNvSpPr/>
          <p:nvPr/>
        </p:nvSpPr>
        <p:spPr>
          <a:xfrm>
            <a:off x="228600" y="304800"/>
            <a:ext cx="5422900" cy="990600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闲暇时候我们做其他事情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IMG_1407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" y="1453515"/>
            <a:ext cx="2827020" cy="3769360"/>
          </a:xfrm>
          <a:prstGeom prst="rect">
            <a:avLst/>
          </a:prstGeom>
        </p:spPr>
      </p:pic>
      <p:pic>
        <p:nvPicPr>
          <p:cNvPr id="6" name="图片 5" descr="IMG_1409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890" y="1453515"/>
            <a:ext cx="3030855" cy="2826385"/>
          </a:xfrm>
          <a:prstGeom prst="rect">
            <a:avLst/>
          </a:prstGeom>
        </p:spPr>
      </p:pic>
      <p:pic>
        <p:nvPicPr>
          <p:cNvPr id="7" name="图片 6" descr="IMG_14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315" y="3635375"/>
            <a:ext cx="3928110" cy="2946400"/>
          </a:xfrm>
          <a:prstGeom prst="rect">
            <a:avLst/>
          </a:prstGeom>
        </p:spPr>
      </p:pic>
      <p:pic>
        <p:nvPicPr>
          <p:cNvPr id="8" name="图片 7" descr="IMG_14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8425" y="1295400"/>
            <a:ext cx="2244090" cy="36207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48735" y="267335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blipFill>
                  <a:blip r:embed="rId2">
                    <a:alphaModFix amt="99000"/>
                  </a:blip>
                  <a:stretch>
                    <a:fillRect/>
                  </a:stretch>
                </a:blip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结语</a:t>
            </a:r>
            <a:endParaRPr lang="zh-CN" altLang="en-US" sz="7200" b="1">
              <a:ln w="6600">
                <a:prstDash val="solid"/>
              </a:ln>
              <a:blipFill>
                <a:blip r:embed="rId2">
                  <a:alphaModFix amt="99000"/>
                </a:blip>
                <a:stretch>
                  <a:fillRect/>
                </a:stretch>
              </a:blip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545" y="1471295"/>
            <a:ext cx="841565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见习还未结束，也不会结束，生活还在继续，挑战还在继续。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   If you find a path with no obstacles, it probably doesn’t lead anywhere.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92400" y="2357120"/>
            <a:ext cx="3451225" cy="18440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115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谢谢</a:t>
            </a:r>
            <a:endParaRPr lang="zh-CN" altLang="en-US" sz="115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562350" y="314325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solidFill>
                  <a:schemeClr val="tx1"/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重逢</a:t>
            </a:r>
            <a:endParaRPr lang="zh-CN" altLang="en-US" sz="7200" b="1">
              <a:ln w="6600">
                <a:prstDash val="solid"/>
              </a:ln>
              <a:solidFill>
                <a:schemeClr val="tx1"/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190" y="1503045"/>
            <a:ext cx="762762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</a:rPr>
              <a:t>      </a:t>
            </a:r>
            <a:r>
              <a:rPr lang="zh-CN" altLang="en-US" sz="32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经过上学期一个学期的相处，我们这个</a:t>
            </a:r>
            <a:r>
              <a:rPr lang="en-US" altLang="zh-CN" sz="32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team</a:t>
            </a:r>
            <a:r>
              <a:rPr lang="zh-CN" altLang="en-US" sz="32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已经有了感情，不管是对学校，还是自己的组员。</a:t>
            </a:r>
            <a:endParaRPr lang="zh-CN" altLang="en-US" sz="32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       跟仓实小分别短短几个月，这学期我们重新回到仓实小见习。有了第一次生疏的铺垫，这一次我们显然都自然很多。然而这学期的任务比上学期更加繁重了，这又是一次新的出发，新的旅程！加油！</a:t>
            </a:r>
            <a:endParaRPr lang="zh-CN" altLang="en-US" sz="32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燕尾形箭头 4"/>
          <p:cNvSpPr/>
          <p:nvPr/>
        </p:nvSpPr>
        <p:spPr>
          <a:xfrm>
            <a:off x="438785" y="76200"/>
            <a:ext cx="6969760" cy="13716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对于我们而言，改作业已是家常便饭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6" name="图片 5" descr="IMG_03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1447800"/>
            <a:ext cx="3095625" cy="2322830"/>
          </a:xfrm>
          <a:prstGeom prst="rect">
            <a:avLst/>
          </a:prstGeom>
        </p:spPr>
      </p:pic>
      <p:pic>
        <p:nvPicPr>
          <p:cNvPr id="7" name="图片 6" descr="IMG_0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930" y="2812415"/>
            <a:ext cx="2364105" cy="3152775"/>
          </a:xfrm>
          <a:prstGeom prst="rect">
            <a:avLst/>
          </a:prstGeom>
        </p:spPr>
      </p:pic>
      <p:pic>
        <p:nvPicPr>
          <p:cNvPr id="8" name="图片 7" descr="IMG_03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3605" y="1447800"/>
            <a:ext cx="3228975" cy="2421890"/>
          </a:xfrm>
          <a:prstGeom prst="rect">
            <a:avLst/>
          </a:prstGeom>
        </p:spPr>
      </p:pic>
      <p:pic>
        <p:nvPicPr>
          <p:cNvPr id="9" name="图片 8" descr="IMG_14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1485" y="4053205"/>
            <a:ext cx="2006600" cy="2677160"/>
          </a:xfrm>
          <a:prstGeom prst="rect">
            <a:avLst/>
          </a:prstGeom>
        </p:spPr>
      </p:pic>
      <p:pic>
        <p:nvPicPr>
          <p:cNvPr id="10" name="图片 9" descr="IMG_187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785" y="3964940"/>
            <a:ext cx="1958975" cy="26130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IMG_18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20000">
            <a:off x="501015" y="536575"/>
            <a:ext cx="2841625" cy="3789680"/>
          </a:xfrm>
          <a:prstGeom prst="rect">
            <a:avLst/>
          </a:prstGeom>
        </p:spPr>
      </p:pic>
      <p:pic>
        <p:nvPicPr>
          <p:cNvPr id="3" name="图片 2" descr="IMG_18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">
            <a:off x="5942965" y="736600"/>
            <a:ext cx="2541905" cy="3390265"/>
          </a:xfrm>
          <a:prstGeom prst="rect">
            <a:avLst/>
          </a:prstGeom>
        </p:spPr>
      </p:pic>
      <p:pic>
        <p:nvPicPr>
          <p:cNvPr id="4" name="图片 3" descr="IMG_14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295" y="3327400"/>
            <a:ext cx="2606040" cy="3475355"/>
          </a:xfrm>
          <a:prstGeom prst="rect">
            <a:avLst/>
          </a:prstGeom>
        </p:spPr>
      </p:pic>
      <p:pic>
        <p:nvPicPr>
          <p:cNvPr id="5" name="图片 4" descr="IMG_14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577590" y="283845"/>
            <a:ext cx="2715260" cy="267843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304800" y="228600"/>
            <a:ext cx="5181600" cy="990600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而听课都是为了更好地上课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0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385"/>
            <a:ext cx="2940685" cy="3051175"/>
          </a:xfrm>
          <a:prstGeom prst="rect">
            <a:avLst/>
          </a:prstGeom>
        </p:spPr>
      </p:pic>
      <p:pic>
        <p:nvPicPr>
          <p:cNvPr id="4" name="图片 3" descr="IMG_1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003675"/>
            <a:ext cx="3152775" cy="2364740"/>
          </a:xfrm>
          <a:prstGeom prst="rect">
            <a:avLst/>
          </a:prstGeom>
        </p:spPr>
      </p:pic>
      <p:pic>
        <p:nvPicPr>
          <p:cNvPr id="5" name="图片 4" descr="IMG_14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2485" y="1389380"/>
            <a:ext cx="2729865" cy="2726690"/>
          </a:xfrm>
          <a:prstGeom prst="rect">
            <a:avLst/>
          </a:prstGeom>
        </p:spPr>
      </p:pic>
      <p:pic>
        <p:nvPicPr>
          <p:cNvPr id="6" name="图片 5" descr="IMG_147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580130" y="4365625"/>
            <a:ext cx="2314575" cy="2339975"/>
          </a:xfrm>
          <a:prstGeom prst="rect">
            <a:avLst/>
          </a:prstGeom>
        </p:spPr>
      </p:pic>
      <p:sp>
        <p:nvSpPr>
          <p:cNvPr id="7" name="流程图: 过程 6"/>
          <p:cNvSpPr/>
          <p:nvPr/>
        </p:nvSpPr>
        <p:spPr>
          <a:xfrm>
            <a:off x="7891145" y="64770"/>
            <a:ext cx="1066800" cy="5609590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任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师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IMG_14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1120" y="2878455"/>
            <a:ext cx="2564130" cy="22637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228600" y="152400"/>
            <a:ext cx="7575550" cy="914400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我们收获最大的是听了许多公开课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1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0645"/>
            <a:ext cx="2970530" cy="2654935"/>
          </a:xfrm>
          <a:prstGeom prst="rect">
            <a:avLst/>
          </a:prstGeom>
        </p:spPr>
      </p:pic>
      <p:pic>
        <p:nvPicPr>
          <p:cNvPr id="4" name="图片 3" descr="IMG_1134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520" y="1350645"/>
            <a:ext cx="3024505" cy="2654935"/>
          </a:xfrm>
          <a:prstGeom prst="rect">
            <a:avLst/>
          </a:prstGeom>
        </p:spPr>
      </p:pic>
      <p:pic>
        <p:nvPicPr>
          <p:cNvPr id="5" name="图片 4" descr="IMG_11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326890"/>
            <a:ext cx="3069590" cy="2302510"/>
          </a:xfrm>
          <a:prstGeom prst="rect">
            <a:avLst/>
          </a:prstGeom>
        </p:spPr>
      </p:pic>
      <p:pic>
        <p:nvPicPr>
          <p:cNvPr id="6" name="图片 5" descr="IMG_08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3300" y="4231640"/>
            <a:ext cx="3323590" cy="2493010"/>
          </a:xfrm>
          <a:prstGeom prst="rect">
            <a:avLst/>
          </a:prstGeom>
        </p:spPr>
      </p:pic>
      <p:pic>
        <p:nvPicPr>
          <p:cNvPr id="7" name="图片 6" descr="IMG_0855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2255" y="1350645"/>
            <a:ext cx="2436495" cy="3237865"/>
          </a:xfrm>
          <a:prstGeom prst="rect">
            <a:avLst/>
          </a:prstGeom>
        </p:spPr>
      </p:pic>
      <p:pic>
        <p:nvPicPr>
          <p:cNvPr id="10" name="图片 9" descr="IMG_08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4615" y="2308860"/>
            <a:ext cx="3928110" cy="2946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99695" y="152400"/>
            <a:ext cx="4191000" cy="914400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该轮到我们上场了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05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1242695"/>
            <a:ext cx="2921635" cy="283464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5897880" y="18415"/>
            <a:ext cx="3113405" cy="1493520"/>
          </a:xfrm>
          <a:prstGeom prst="cloud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蔡海英同学上起课来游刃有余，老师在后面一直夸奖她。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IMG_05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86455" y="1086485"/>
            <a:ext cx="2835910" cy="3145155"/>
          </a:xfrm>
          <a:prstGeom prst="rect">
            <a:avLst/>
          </a:prstGeom>
        </p:spPr>
      </p:pic>
      <p:pic>
        <p:nvPicPr>
          <p:cNvPr id="6" name="图片 5" descr="IMG_05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149340" y="1776095"/>
            <a:ext cx="3269615" cy="2453640"/>
          </a:xfrm>
          <a:prstGeom prst="rect">
            <a:avLst/>
          </a:prstGeom>
        </p:spPr>
      </p:pic>
      <p:pic>
        <p:nvPicPr>
          <p:cNvPr id="7" name="图片 6" descr="IMG_05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15900" y="3720465"/>
            <a:ext cx="2894965" cy="3137535"/>
          </a:xfrm>
          <a:prstGeom prst="rect">
            <a:avLst/>
          </a:prstGeom>
        </p:spPr>
      </p:pic>
      <p:pic>
        <p:nvPicPr>
          <p:cNvPr id="8" name="图片 7" descr="IMG_05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050030" y="3208020"/>
            <a:ext cx="2922905" cy="41344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20320" y="37465"/>
            <a:ext cx="3810000" cy="1447800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陈琳同学虽然有点害羞，但还是很好的完成了自己的课堂。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1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1655445"/>
            <a:ext cx="3701415" cy="2741930"/>
          </a:xfrm>
          <a:prstGeom prst="rect">
            <a:avLst/>
          </a:prstGeom>
        </p:spPr>
      </p:pic>
      <p:pic>
        <p:nvPicPr>
          <p:cNvPr id="4" name="图片 3" descr="IMG_14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630" y="120650"/>
            <a:ext cx="4011295" cy="2971165"/>
          </a:xfrm>
          <a:prstGeom prst="rect">
            <a:avLst/>
          </a:prstGeom>
        </p:spPr>
      </p:pic>
      <p:pic>
        <p:nvPicPr>
          <p:cNvPr id="5" name="图片 4" descr="IMG_14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630" y="3394075"/>
            <a:ext cx="4201795" cy="3112135"/>
          </a:xfrm>
          <a:prstGeom prst="rect">
            <a:avLst/>
          </a:prstGeom>
        </p:spPr>
      </p:pic>
      <p:pic>
        <p:nvPicPr>
          <p:cNvPr id="6" name="图片 5" descr="IMG_14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055" y="4501515"/>
            <a:ext cx="3830320" cy="226949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99695" y="67945"/>
            <a:ext cx="6099810" cy="990600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巧璇在讲台前举手投足都很有老师的风范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IMG_14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1261745"/>
            <a:ext cx="3166745" cy="2931160"/>
          </a:xfrm>
          <a:prstGeom prst="rect">
            <a:avLst/>
          </a:prstGeom>
        </p:spPr>
      </p:pic>
      <p:pic>
        <p:nvPicPr>
          <p:cNvPr id="4" name="图片 3" descr="IMG_14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860" y="1261745"/>
            <a:ext cx="3081020" cy="2931160"/>
          </a:xfrm>
          <a:prstGeom prst="rect">
            <a:avLst/>
          </a:prstGeom>
        </p:spPr>
      </p:pic>
      <p:pic>
        <p:nvPicPr>
          <p:cNvPr id="5" name="图片 4" descr="IMG_14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535" y="267335"/>
            <a:ext cx="2594610" cy="3460115"/>
          </a:xfrm>
          <a:prstGeom prst="rect">
            <a:avLst/>
          </a:prstGeom>
        </p:spPr>
      </p:pic>
      <p:pic>
        <p:nvPicPr>
          <p:cNvPr id="6" name="图片 5" descr="IMG_14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30" y="3404870"/>
            <a:ext cx="4191635" cy="3355975"/>
          </a:xfrm>
          <a:prstGeom prst="rect">
            <a:avLst/>
          </a:prstGeom>
        </p:spPr>
      </p:pic>
      <p:pic>
        <p:nvPicPr>
          <p:cNvPr id="8" name="图片 7" descr="IMG_14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5490" y="2995930"/>
            <a:ext cx="4180205" cy="35883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fluffy_happ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fluffy_happ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WPS 演示</Application>
  <PresentationFormat>On-screen Show</PresentationFormat>
  <Paragraphs>63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Tahoma</vt:lpstr>
      <vt:lpstr>Arial Black</vt:lpstr>
      <vt:lpstr>新宋体</vt:lpstr>
      <vt:lpstr>仿宋</vt:lpstr>
      <vt:lpstr>微软雅黑</vt:lpstr>
      <vt:lpstr>Impact</vt:lpstr>
      <vt:lpstr>Calibri</vt:lpstr>
      <vt:lpstr>Lucida Sans Unicode</vt:lpstr>
      <vt:lpstr>fluffy_happy</vt:lpstr>
      <vt:lpstr>默认设计模板_2</vt:lpstr>
      <vt:lpstr>1_fluffy_happy</vt:lpstr>
      <vt:lpstr>2016-2017学年第二学期外语系15级英语教育专业教育见习简报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eclipsed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Fluffy Happy</dc:title>
  <dc:creator>eclipse</dc:creator>
  <cp:lastModifiedBy>Administrator</cp:lastModifiedBy>
  <cp:revision>18</cp:revision>
  <dcterms:created xsi:type="dcterms:W3CDTF">2004-05-06T22:05:00Z</dcterms:created>
  <dcterms:modified xsi:type="dcterms:W3CDTF">2017-05-12T14:50:59Z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