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7" r:id="rId3"/>
    <p:sldId id="258" r:id="rId5"/>
    <p:sldId id="260" r:id="rId6"/>
    <p:sldId id="262" r:id="rId7"/>
    <p:sldId id="267" r:id="rId8"/>
    <p:sldId id="268" r:id="rId9"/>
    <p:sldId id="269" r:id="rId10"/>
    <p:sldId id="263" r:id="rId11"/>
    <p:sldId id="264" r:id="rId12"/>
    <p:sldId id="265" r:id="rId13"/>
    <p:sldId id="266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 rtl="0"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5AB1C69-6EDB-4FF4-983F-18BD219EF32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5" autoAdjust="0"/>
    <p:restoredTop sz="87602" autoAdjust="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282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3D8E9DA-660F-449B-B5A7-9FAC061DDBFD}" type="datetime1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57E03411-58E2-43FD-AE1D-AD77DFF8CB20}" type="slidenum"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rtl="0"/>
            <a:r>
              <a:rPr lang="zh-CN" altLang="en-US" dirty="0"/>
              <a:t>第二级</a:t>
            </a:r>
            <a:endParaRPr lang="zh-CN" altLang="en-US" dirty="0"/>
          </a:p>
          <a:p>
            <a:pPr lvl="2" rtl="0"/>
            <a:r>
              <a:rPr lang="zh-CN" altLang="en-US" dirty="0"/>
              <a:t>第三级</a:t>
            </a:r>
            <a:endParaRPr lang="zh-CN" altLang="en-US" dirty="0"/>
          </a:p>
          <a:p>
            <a:pPr lvl="3" rtl="0"/>
            <a:r>
              <a:rPr lang="zh-CN" altLang="en-US" dirty="0"/>
              <a:t>第四级</a:t>
            </a:r>
            <a:endParaRPr lang="zh-CN" altLang="en-US" dirty="0"/>
          </a:p>
          <a:p>
            <a:pPr lvl="4" rt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fld id="{F3D8E9DA-660F-449B-B5A7-9FAC061DDBFD}" type="datetime1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fld id="{57E03411-58E2-43FD-AE1D-AD77DFF8CB20}" type="slidenum">
              <a:rPr lang="en-US" altLang="zh-CN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pPr algn="r" rtl="0"/>
            <a:fld id="{C8DC57A8-AE18-4654-B6AF-04B3577165BE}" type="slidenum">
              <a:rPr lang="en-US" altLang="zh-CN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/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zh-CN" altLang="en-US"/>
              <a:t>单击以编辑母版副标题样式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66214" y="421594"/>
            <a:ext cx="2286000" cy="1885508"/>
          </a:xfrm>
        </p:spPr>
        <p:txBody>
          <a:bodyPr rtlCol="0">
            <a:normAutofit/>
          </a:bodyPr>
          <a:lstStyle>
            <a:lvl1pPr algn="l" rtl="0"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grpSp>
        <p:nvGrpSpPr>
          <p:cNvPr id="84" name="组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7" name="图片占位符 33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grpSp>
        <p:nvGrpSpPr>
          <p:cNvPr id="98" name="组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9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1" name="图片占位符 33" descr="为添加图像预留的空占位符。单击占位符，选择要添加的图像。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grpSp>
        <p:nvGrpSpPr>
          <p:cNvPr id="112" name="组 111"/>
          <p:cNvGrpSpPr/>
          <p:nvPr/>
        </p:nvGrpSpPr>
        <p:grpSpPr>
          <a:xfrm>
            <a:off x="5322489" y="32456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13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6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1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5" name="图片占位符 33" descr="为添加图像预留的空占位符。单击占位符，选择要添加的图像。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4560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126" name="文本占位符 3"/>
          <p:cNvSpPr>
            <a:spLocks noGrp="1"/>
          </p:cNvSpPr>
          <p:nvPr>
            <p:ph type="body" sz="half" idx="21" hasCustomPrompt="1"/>
          </p:nvPr>
        </p:nvSpPr>
        <p:spPr>
          <a:xfrm>
            <a:off x="9066214" y="2484992"/>
            <a:ext cx="2286000" cy="3248729"/>
          </a:xfrm>
        </p:spPr>
        <p:txBody>
          <a:bodyPr rtlCol="0" anchor="t" anchorCtr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标题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/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6613" y="914400"/>
            <a:ext cx="6172201" cy="50292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511732" y="3555523"/>
            <a:ext cx="3840480" cy="238807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65213" y="6019801"/>
            <a:ext cx="762000" cy="228600"/>
          </a:xfrm>
        </p:spPr>
        <p:txBody>
          <a:bodyPr rtlCol="0"/>
          <a:lstStyle>
            <a:lvl1pPr algn="l" rtl="0">
              <a:defRPr/>
            </a:lvl1pPr>
          </a:lstStyle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075611" y="6019801"/>
            <a:ext cx="1396260" cy="228600"/>
          </a:xfrm>
        </p:spPr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 rtlCol="0" anchor="b">
            <a:normAutofit/>
          </a:bodyPr>
          <a:lstStyle>
            <a:lvl1pPr algn="l" rtl="0"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grpSp>
        <p:nvGrpSpPr>
          <p:cNvPr id="8" name="组 7"/>
          <p:cNvGrpSpPr/>
          <p:nvPr/>
        </p:nvGrpSpPr>
        <p:grpSpPr>
          <a:xfrm>
            <a:off x="595546" y="781398"/>
            <a:ext cx="6433398" cy="5053665"/>
            <a:chOff x="5162444" y="781398"/>
            <a:chExt cx="6433398" cy="5053665"/>
          </a:xfrm>
        </p:grpSpPr>
        <p:sp>
          <p:nvSpPr>
            <p:cNvPr id="9" name="任意多边形 42"/>
            <p:cNvSpPr/>
            <p:nvPr/>
          </p:nvSpPr>
          <p:spPr bwMode="auto">
            <a:xfrm rot="16200000" flipV="1">
              <a:off x="3342557" y="3275021"/>
              <a:ext cx="3827994" cy="17568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43"/>
            <p:cNvSpPr/>
            <p:nvPr/>
          </p:nvSpPr>
          <p:spPr bwMode="auto">
            <a:xfrm rot="16200000" flipV="1">
              <a:off x="9565728" y="3299447"/>
              <a:ext cx="3836876" cy="17568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" name="组 10"/>
            <p:cNvGrpSpPr/>
            <p:nvPr/>
          </p:nvGrpSpPr>
          <p:grpSpPr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20" name="任意多边形 41"/>
              <p:cNvSpPr/>
              <p:nvPr/>
            </p:nvSpPr>
            <p:spPr bwMode="auto">
              <a:xfrm rot="16200000" flipV="1">
                <a:off x="9392183" y="4188416"/>
                <a:ext cx="15544" cy="3086791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rtl="0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任意多边形 44"/>
              <p:cNvSpPr/>
              <p:nvPr/>
            </p:nvSpPr>
            <p:spPr bwMode="auto">
              <a:xfrm rot="16200000" flipV="1">
                <a:off x="9366943" y="-651271"/>
                <a:ext cx="13322" cy="3034090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rtl="0"/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任意多边形 45"/>
            <p:cNvSpPr>
              <a:spLocks noEditPoints="1"/>
            </p:cNvSpPr>
            <p:nvPr/>
          </p:nvSpPr>
          <p:spPr bwMode="auto">
            <a:xfrm rot="16200000" flipV="1">
              <a:off x="5186001" y="5323012"/>
              <a:ext cx="477390" cy="524504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46"/>
            <p:cNvSpPr>
              <a:spLocks noEditPoints="1"/>
            </p:cNvSpPr>
            <p:nvPr/>
          </p:nvSpPr>
          <p:spPr bwMode="auto">
            <a:xfrm rot="16200000" flipV="1">
              <a:off x="5197295" y="5324846"/>
              <a:ext cx="477390" cy="511956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47"/>
            <p:cNvSpPr>
              <a:spLocks noEditPoints="1"/>
            </p:cNvSpPr>
            <p:nvPr/>
          </p:nvSpPr>
          <p:spPr bwMode="auto">
            <a:xfrm rot="16200000" flipV="1">
              <a:off x="11076843" y="5321082"/>
              <a:ext cx="508476" cy="519485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48"/>
            <p:cNvSpPr>
              <a:spLocks noEditPoints="1"/>
            </p:cNvSpPr>
            <p:nvPr/>
          </p:nvSpPr>
          <p:spPr bwMode="auto">
            <a:xfrm rot="16200000" flipV="1">
              <a:off x="11093207" y="5321324"/>
              <a:ext cx="470728" cy="534543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49"/>
            <p:cNvSpPr>
              <a:spLocks noEditPoints="1"/>
            </p:cNvSpPr>
            <p:nvPr/>
          </p:nvSpPr>
          <p:spPr bwMode="auto">
            <a:xfrm rot="16200000" flipV="1">
              <a:off x="11051654" y="771453"/>
              <a:ext cx="468508" cy="519485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50"/>
            <p:cNvSpPr>
              <a:spLocks noEditPoints="1"/>
            </p:cNvSpPr>
            <p:nvPr/>
          </p:nvSpPr>
          <p:spPr bwMode="auto">
            <a:xfrm rot="16200000" flipV="1">
              <a:off x="11044126" y="786511"/>
              <a:ext cx="468508" cy="489370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51"/>
            <p:cNvSpPr>
              <a:spLocks noEditPoints="1"/>
            </p:cNvSpPr>
            <p:nvPr/>
          </p:nvSpPr>
          <p:spPr bwMode="auto">
            <a:xfrm rot="16200000" flipV="1">
              <a:off x="5232723" y="721157"/>
              <a:ext cx="424100" cy="544581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52"/>
            <p:cNvSpPr>
              <a:spLocks noEditPoints="1"/>
            </p:cNvSpPr>
            <p:nvPr/>
          </p:nvSpPr>
          <p:spPr bwMode="auto">
            <a:xfrm rot="16200000" flipV="1">
              <a:off x="5241796" y="749729"/>
              <a:ext cx="428541" cy="491879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图片占位符 2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l" rtl="0">
              <a:buNone/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7492891" y="3555521"/>
            <a:ext cx="3840480" cy="2168517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垂直文本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199" y="304800"/>
            <a:ext cx="8633671" cy="5676900"/>
          </a:xfrm>
        </p:spPr>
        <p:txBody>
          <a:bodyPr vert="eaVert"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 rtlCol="0" anchor="b">
            <a:normAutofit/>
          </a:bodyPr>
          <a:lstStyle>
            <a:lvl1pPr algn="l" rtl="0">
              <a:defRPr sz="4400"/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265610" y="3733800"/>
            <a:ext cx="6858002" cy="9144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065212" y="1825625"/>
            <a:ext cx="4954588" cy="4187952"/>
          </a:xfrm>
        </p:spPr>
        <p:txBody>
          <a:bodyPr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4951414" cy="4187952"/>
          </a:xfrm>
        </p:spPr>
        <p:txBody>
          <a:bodyPr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069848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1069848" y="2505075"/>
            <a:ext cx="4956048" cy="3476625"/>
          </a:xfrm>
        </p:spPr>
        <p:txBody>
          <a:bodyPr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4956048" cy="823912"/>
          </a:xfrm>
        </p:spPr>
        <p:txBody>
          <a:bodyPr rtlCol="0" anchor="b"/>
          <a:lstStyle>
            <a:lvl1pPr marL="0" indent="0" algn="l" rtl="0">
              <a:spcBef>
                <a:spcPts val="0"/>
              </a:spcBef>
              <a:buNone/>
              <a:defRPr sz="2400" b="1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4956048" cy="3476625"/>
          </a:xfrm>
        </p:spPr>
        <p:txBody>
          <a:bodyPr rtlCol="0"/>
          <a:lstStyle/>
          <a:p>
            <a:pPr lvl="0" rtl="0"/>
            <a:r>
              <a:rPr lang="zh-CN" altLang="en-US"/>
              <a:t>编辑母版文本样式</a:t>
            </a:r>
            <a:endParaRPr lang="zh-CN" altLang="en-US"/>
          </a:p>
          <a:p>
            <a:pPr lvl="1" rtl="0"/>
            <a:r>
              <a:rPr lang="zh-CN" altLang="en-US"/>
              <a:t>第二级</a:t>
            </a:r>
            <a:endParaRPr lang="zh-CN" altLang="en-US"/>
          </a:p>
          <a:p>
            <a:pPr lvl="2" rtl="0"/>
            <a:r>
              <a:rPr lang="zh-CN" altLang="en-US"/>
              <a:t>第三级</a:t>
            </a:r>
            <a:endParaRPr lang="zh-CN" altLang="en-US"/>
          </a:p>
          <a:p>
            <a:pPr lvl="3" rtl="0"/>
            <a:r>
              <a:rPr lang="zh-CN" altLang="en-US"/>
              <a:t>第四级</a:t>
            </a:r>
            <a:endParaRPr lang="zh-CN" altLang="en-US"/>
          </a:p>
          <a:p>
            <a:pPr lvl="4" rtl="0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5212" y="304799"/>
            <a:ext cx="10058402" cy="1216152"/>
          </a:xfrm>
        </p:spPr>
        <p:txBody>
          <a:bodyPr rtlCol="0"/>
          <a:lstStyle>
            <a:lvl1pPr algn="l" rtl="0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grpSp>
        <p:nvGrpSpPr>
          <p:cNvPr id="9" name="组 8"/>
          <p:cNvGrpSpPr/>
          <p:nvPr/>
        </p:nvGrpSpPr>
        <p:grpSpPr>
          <a:xfrm>
            <a:off x="1052422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10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图片占位符 33" descr="为添加图像预留的空占位符。单击占位符，选择要添加的图像。"/>
          <p:cNvSpPr>
            <a:spLocks noGrp="1" noChangeAspect="1"/>
          </p:cNvSpPr>
          <p:nvPr>
            <p:ph type="pic" sz="quarter" idx="17"/>
          </p:nvPr>
        </p:nvSpPr>
        <p:spPr>
          <a:xfrm>
            <a:off x="1265028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39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052423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grpSp>
        <p:nvGrpSpPr>
          <p:cNvPr id="22" name="组 21"/>
          <p:cNvGrpSpPr/>
          <p:nvPr/>
        </p:nvGrpSpPr>
        <p:grpSpPr>
          <a:xfrm>
            <a:off x="6763111" y="1733550"/>
            <a:ext cx="4360503" cy="30500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3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图片占位符 33" descr="为添加图像预留的空占位符。单击占位符，选择要添加的图像。"/>
          <p:cNvSpPr>
            <a:spLocks noGrp="1" noChangeAspect="1"/>
          </p:cNvSpPr>
          <p:nvPr>
            <p:ph type="pic" sz="quarter" idx="18"/>
          </p:nvPr>
        </p:nvSpPr>
        <p:spPr>
          <a:xfrm>
            <a:off x="6975717" y="1900210"/>
            <a:ext cx="3935536" cy="2571736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40" name="文本占位符 3"/>
          <p:cNvSpPr>
            <a:spLocks noGrp="1"/>
          </p:cNvSpPr>
          <p:nvPr>
            <p:ph type="body" sz="half" idx="19" hasCustomPrompt="1"/>
          </p:nvPr>
        </p:nvSpPr>
        <p:spPr>
          <a:xfrm>
            <a:off x="6742908" y="4935990"/>
            <a:ext cx="4368980" cy="100761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grpSp>
        <p:nvGrpSpPr>
          <p:cNvPr id="52" name="组 51"/>
          <p:cNvGrpSpPr>
            <a:grpSpLocks noChangeAspect="1"/>
          </p:cNvGrpSpPr>
          <p:nvPr/>
        </p:nvGrpSpPr>
        <p:grpSpPr>
          <a:xfrm rot="5400000">
            <a:off x="104513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53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图片占位符 33" descr="为添加图像预留的空占位符。单击占位符，选择要添加的图像。"/>
          <p:cNvSpPr>
            <a:spLocks noGrp="1"/>
          </p:cNvSpPr>
          <p:nvPr>
            <p:ph type="pic" sz="quarter" idx="19"/>
          </p:nvPr>
        </p:nvSpPr>
        <p:spPr>
          <a:xfrm>
            <a:off x="1249168" y="1824285"/>
            <a:ext cx="2715289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81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23521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grpSp>
        <p:nvGrpSpPr>
          <p:cNvPr id="84" name="组 83"/>
          <p:cNvGrpSpPr>
            <a:grpSpLocks noChangeAspect="1"/>
          </p:cNvGrpSpPr>
          <p:nvPr userDrawn="1"/>
        </p:nvGrpSpPr>
        <p:grpSpPr>
          <a:xfrm rot="5400000">
            <a:off x="4517135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85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图片占位符 33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4720924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82" name="文本占位符 3"/>
          <p:cNvSpPr>
            <a:spLocks noGrp="1"/>
          </p:cNvSpPr>
          <p:nvPr>
            <p:ph type="body" sz="half" idx="21" hasCustomPrompt="1"/>
          </p:nvPr>
        </p:nvSpPr>
        <p:spPr>
          <a:xfrm>
            <a:off x="4707208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grpSp>
        <p:nvGrpSpPr>
          <p:cNvPr id="97" name="组 96"/>
          <p:cNvGrpSpPr>
            <a:grpSpLocks noChangeAspect="1"/>
          </p:cNvGrpSpPr>
          <p:nvPr userDrawn="1"/>
        </p:nvGrpSpPr>
        <p:grpSpPr>
          <a:xfrm rot="5400000">
            <a:off x="8019009" y="1678105"/>
            <a:ext cx="3123347" cy="308973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8" name="任意多边形 41"/>
            <p:cNvSpPr/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任意多边形 42"/>
            <p:cNvSpPr/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任意多边形 43"/>
            <p:cNvSpPr/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任意多边形 44"/>
            <p:cNvSpPr/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任意多边形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任意多边形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4" name="任意多边形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任意多边形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任意多边形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任意多边形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任意多边形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任意多边形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rtl="0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图片占位符 33" descr="为添加图像预留的空占位符。单击占位符，选择要添加的图像。"/>
          <p:cNvSpPr>
            <a:spLocks noGrp="1"/>
          </p:cNvSpPr>
          <p:nvPr>
            <p:ph type="pic" sz="quarter" idx="20"/>
          </p:nvPr>
        </p:nvSpPr>
        <p:spPr>
          <a:xfrm>
            <a:off x="8222798" y="1824285"/>
            <a:ext cx="2715768" cy="277630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/>
          <a:lstStyle>
            <a:lvl1pPr marL="0" indent="0" algn="ctr" rtl="0"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rtl="0"/>
            <a:r>
              <a:rPr lang="zh-CN" altLang="en-US"/>
              <a:t>单击图标添加图片</a:t>
            </a:r>
            <a:endParaRPr lang="zh-CN" altLang="en-US" dirty="0"/>
          </a:p>
        </p:txBody>
      </p:sp>
      <p:sp>
        <p:nvSpPr>
          <p:cNvPr id="83" name="文本占位符 3"/>
          <p:cNvSpPr>
            <a:spLocks noGrp="1"/>
          </p:cNvSpPr>
          <p:nvPr>
            <p:ph type="body" sz="half" idx="22" hasCustomPrompt="1"/>
          </p:nvPr>
        </p:nvSpPr>
        <p:spPr>
          <a:xfrm>
            <a:off x="8209082" y="4947405"/>
            <a:ext cx="2743200" cy="9144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600"/>
              </a:spcBef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8" name="幻灯片编号占位符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065212" y="304800"/>
            <a:ext cx="100584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65214" y="1752600"/>
            <a:ext cx="10058400" cy="422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 rtl="0"/>
            <a:r>
              <a:rPr lang="zh-CN" altLang="en-US" dirty="0"/>
              <a:t>第二级</a:t>
            </a:r>
            <a:endParaRPr lang="zh-CN" altLang="en-US" dirty="0"/>
          </a:p>
          <a:p>
            <a:pPr lvl="2" rtl="0"/>
            <a:r>
              <a:rPr lang="zh-CN" altLang="en-US" dirty="0"/>
              <a:t>第三级</a:t>
            </a:r>
            <a:endParaRPr lang="zh-CN" altLang="en-US" dirty="0"/>
          </a:p>
          <a:p>
            <a:pPr lvl="3" rtl="0"/>
            <a:r>
              <a:rPr lang="zh-CN" altLang="en-US" dirty="0"/>
              <a:t>第四级</a:t>
            </a:r>
            <a:endParaRPr lang="zh-CN" altLang="en-US" dirty="0"/>
          </a:p>
          <a:p>
            <a:pPr lvl="4" rtl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65213" y="6019801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22B156B-59AE-415F-B24B-8756D48BB977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979613" y="6019801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075611" y="6019801"/>
            <a:ext cx="139626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41E560D-D90D-4607-BD9A-7D917091570A}" type="datetime1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7345" indent="-347345" algn="l" defTabSz="914400" rtl="0" eaLnBrk="1" latinLnBrk="0" hangingPunct="1">
        <a:lnSpc>
          <a:spcPct val="100000"/>
        </a:lnSpc>
        <a:spcBef>
          <a:spcPts val="18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0410" indent="-283210" algn="l" defTabSz="914400" rtl="0" eaLnBrk="1" latinLnBrk="0" hangingPunct="1">
        <a:lnSpc>
          <a:spcPct val="10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8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31216" y="84841"/>
            <a:ext cx="10567448" cy="2846895"/>
          </a:xfrm>
        </p:spPr>
        <p:txBody>
          <a:bodyPr rtlCol="0">
            <a:normAutofit/>
          </a:bodyPr>
          <a:lstStyle/>
          <a:p>
            <a:r>
              <a:rPr lang="en-US" altLang="zh-CN" b="1" dirty="0">
                <a:latin typeface="幼圆" panose="02010509060101010101" charset="-122"/>
                <a:ea typeface="幼圆" panose="02010509060101010101" charset="-122"/>
              </a:rPr>
              <a:t>2016--2017</a:t>
            </a:r>
            <a:r>
              <a:rPr lang="zh-CN" altLang="en-US" b="1" dirty="0">
                <a:latin typeface="幼圆" panose="02010509060101010101" charset="-122"/>
                <a:ea typeface="幼圆" panose="02010509060101010101" charset="-122"/>
              </a:rPr>
              <a:t>学年第二学期外语系</a:t>
            </a:r>
            <a:br>
              <a:rPr lang="zh-CN" altLang="en-US" b="1" dirty="0">
                <a:latin typeface="幼圆" panose="02010509060101010101" charset="-122"/>
                <a:ea typeface="幼圆" panose="02010509060101010101" charset="-122"/>
              </a:rPr>
            </a:b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65610" y="3696093"/>
            <a:ext cx="6858002" cy="914400"/>
          </a:xfrm>
        </p:spPr>
        <p:txBody>
          <a:bodyPr rtlCol="0">
            <a:noAutofit/>
          </a:bodyPr>
          <a:lstStyle/>
          <a:p>
            <a:pPr lvl="0" algn="r"/>
            <a:r>
              <a:rPr lang="en-US" altLang="zh-CN" sz="2800" b="1" dirty="0">
                <a:solidFill>
                  <a:srgbClr val="FF0000"/>
                </a:solidFill>
                <a:latin typeface="Bodoni MT Black" panose="02070A03080606020203" pitchFamily="18" charset="0"/>
                <a:ea typeface="幼圆" panose="02010509060101010101" charset="-122"/>
              </a:rPr>
              <a:t>2015</a:t>
            </a:r>
            <a:r>
              <a:rPr lang="zh-CN" altLang="en-US" sz="2800" b="1" dirty="0">
                <a:solidFill>
                  <a:srgbClr val="FF0000"/>
                </a:solidFill>
                <a:latin typeface="Bodoni MT Black" panose="02070A03080606020203" pitchFamily="18" charset="0"/>
                <a:ea typeface="幼圆" panose="02010509060101010101" charset="-122"/>
              </a:rPr>
              <a:t>级学前教育（英语方向）专业</a:t>
            </a:r>
            <a:endParaRPr lang="en-US" altLang="zh-CN" sz="2800" b="1" dirty="0">
              <a:solidFill>
                <a:srgbClr val="FF0000"/>
              </a:solidFill>
              <a:latin typeface="Bodoni MT Black" panose="02070A03080606020203" pitchFamily="18" charset="0"/>
              <a:ea typeface="幼圆" panose="02010509060101010101" charset="-122"/>
            </a:endParaRPr>
          </a:p>
          <a:p>
            <a:pPr lvl="0" algn="r"/>
            <a:r>
              <a:rPr lang="zh-CN" altLang="en-US" sz="2800" b="1" dirty="0">
                <a:solidFill>
                  <a:srgbClr val="FF0000"/>
                </a:solidFill>
                <a:latin typeface="Bodoni MT Black" panose="02070A03080606020203" pitchFamily="18" charset="0"/>
                <a:ea typeface="幼圆" panose="02010509060101010101" charset="-122"/>
              </a:rPr>
              <a:t>教育见习简报</a:t>
            </a:r>
            <a:endParaRPr lang="zh-CN" altLang="en-US" sz="2800" b="1" dirty="0">
              <a:solidFill>
                <a:srgbClr val="FF0000"/>
              </a:solidFill>
              <a:latin typeface="Bodoni MT Black" panose="02070A03080606020203" pitchFamily="18" charset="0"/>
              <a:ea typeface="幼圆" panose="02010509060101010101" charset="-122"/>
            </a:endParaRPr>
          </a:p>
          <a:p>
            <a:pPr lvl="0" algn="ctr"/>
            <a:endParaRPr lang="zh-CN" altLang="en-US" sz="2800" dirty="0">
              <a:solidFill>
                <a:srgbClr val="FF0000"/>
              </a:solidFill>
              <a:latin typeface="Bodoni MT Black" panose="02070A03080606020203" pitchFamily="18" charset="0"/>
            </a:endParaRPr>
          </a:p>
          <a:p>
            <a:pPr lvl="0" algn="r"/>
            <a:r>
              <a:rPr lang="zh-CN" altLang="en-US" sz="2800" b="1" dirty="0">
                <a:solidFill>
                  <a:srgbClr val="FF0000"/>
                </a:solidFill>
                <a:latin typeface="Bodoni MT Black" panose="02070A03080606020203" pitchFamily="18" charset="0"/>
              </a:rPr>
              <a:t>福建儿童发展国际幼儿园</a:t>
            </a:r>
            <a:endParaRPr lang="zh-CN" altLang="en-US" sz="2800" dirty="0">
              <a:solidFill>
                <a:srgbClr val="FF0000"/>
              </a:solidFill>
              <a:latin typeface="Bodoni MT Black" panose="02070A03080606020203" pitchFamily="18" charset="0"/>
              <a:sym typeface="Salesforce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添加幻灯片标题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- 6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31357" y="669303"/>
            <a:ext cx="4185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i="1" dirty="0">
                <a:solidFill>
                  <a:srgbClr val="FF0000"/>
                </a:solidFill>
              </a:rPr>
              <a:t>丛林探险</a:t>
            </a:r>
            <a:endParaRPr lang="zh-CN" altLang="en-US" sz="4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6755" y="377072"/>
            <a:ext cx="3685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亲子戏剧表演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11731" y="1393078"/>
            <a:ext cx="3840480" cy="2103120"/>
          </a:xfrm>
        </p:spPr>
        <p:txBody>
          <a:bodyPr rtlCol="0"/>
          <a:lstStyle/>
          <a:p>
            <a:pPr rt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添加幻灯片标题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- 7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68445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 flipH="1" flipV="1">
            <a:off x="11352211" y="5943600"/>
            <a:ext cx="572695" cy="447773"/>
          </a:xfrm>
        </p:spPr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6375" y="367645"/>
            <a:ext cx="37424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木瓜恰恰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1414" y="3555523"/>
            <a:ext cx="3840480" cy="2103120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793"/>
            <a:ext cx="12192000" cy="7396631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805395" y="4600281"/>
            <a:ext cx="4119512" cy="2257720"/>
          </a:xfrm>
        </p:spPr>
        <p:txBody>
          <a:bodyPr>
            <a:norm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  <a:latin typeface="正文"/>
              </a:rPr>
              <a:t>赛龙舟</a:t>
            </a:r>
            <a:endParaRPr lang="zh-CN" altLang="en-US" sz="4400" b="1" i="1" dirty="0">
              <a:solidFill>
                <a:srgbClr val="FF0000"/>
              </a:solidFill>
              <a:latin typeface="正文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8891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96965" y="584463"/>
            <a:ext cx="7355247" cy="5359138"/>
          </a:xfrm>
        </p:spPr>
        <p:txBody>
          <a:bodyPr>
            <a:norm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有趣的科学实验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713" y="1536568"/>
            <a:ext cx="3821939" cy="5099901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264" y="0"/>
            <a:ext cx="5139948" cy="68580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61155" y="452487"/>
            <a:ext cx="4034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开心时刻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3" y="1114425"/>
            <a:ext cx="6172200" cy="4629150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384" y="847725"/>
            <a:ext cx="4253828" cy="5162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0449" y="546755"/>
            <a:ext cx="6358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我们来做画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特色活动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698" y="914400"/>
            <a:ext cx="5502030" cy="5029200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 时间过得真快,转眼之间，幼儿园的见习即将结束。回顾这些日子，我学到了许多幼儿园的实际操作经验，这是我在学校里学不到的。这几周的见习生活，是苦中有甜，累中有乐，回味无穷。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499" y="886120"/>
            <a:ext cx="7051249" cy="5608948"/>
          </a:xfrm>
        </p:spPr>
        <p:txBody>
          <a:bodyPr>
            <a:normAutofit fontScale="92500"/>
          </a:bodyPr>
          <a:lstStyle/>
          <a:p>
            <a:r>
              <a:rPr lang="zh-CN" altLang="en-US" sz="3500" dirty="0">
                <a:solidFill>
                  <a:srgbClr val="FF0000"/>
                </a:solidFill>
              </a:rPr>
              <a:t>我们的见习生活马上就要结束了，在不舍中又有很多感动。感觉很充实，学到很多东西。在幼儿园和小朋友们更亲密接触，学会主动去观察，去反思，逐渐发现，在开展活动的时候更加自信，从容，活动的整个流程清晰，和小朋友们积极互动，小朋友在活动中就会比较开心比较愿意去，在活动中小朋友回答一定要记得用具体的言语或动作来表扬他们，这次在爱的家园真的学到很多东西。</a:t>
            </a:r>
            <a:endParaRPr lang="zh-CN" altLang="en-US" sz="35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32" y="1330347"/>
            <a:ext cx="3977446" cy="44954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标题和包含列表的内容布局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14" name="内容占位符 13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在此处添加第一个项目要点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在此处添加第二个项目要点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在此处添加第三个项目要点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4627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117996" y="377072"/>
            <a:ext cx="61745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  <a:latin typeface="Bell MT" panose="02020503060305020303" pitchFamily="18" charset="0"/>
              </a:rPr>
              <a:t>爱的家园，我们来了</a:t>
            </a:r>
            <a:endParaRPr lang="zh-CN" altLang="en-US" sz="4400" b="1" i="1" dirty="0">
              <a:solidFill>
                <a:srgbClr val="FF0000"/>
              </a:solidFill>
              <a:latin typeface="Bell MT" panose="020205030603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6613" y="914399"/>
            <a:ext cx="10515599" cy="5213023"/>
          </a:xfrm>
        </p:spPr>
        <p:txBody>
          <a:bodyPr>
            <a:norm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第一次来到这个向往已久的幼儿园，感觉空气清新，来到我们所在的班级——国际</a:t>
            </a:r>
            <a:r>
              <a:rPr lang="en-US" altLang="zh-CN" sz="3200" dirty="0">
                <a:solidFill>
                  <a:srgbClr val="FF0000"/>
                </a:solidFill>
              </a:rPr>
              <a:t>B2</a:t>
            </a:r>
            <a:r>
              <a:rPr lang="zh-CN" altLang="en-US" sz="3200" dirty="0">
                <a:solidFill>
                  <a:srgbClr val="FF0000"/>
                </a:solidFill>
              </a:rPr>
              <a:t>班，感觉还挺不错的。我觉得幼儿园很好的一点是小朋友来幼儿园都要和老师、保安叔叔说早上好，这样不仅可以让小朋友懂得礼貌，还可以培养小朋友品质，好习惯从小做起，希望这个好习惯可以一直保留下去。我觉得我们的老师也都很好，我们要上课前，都很用心的给我们预教，给我们指导，我们在上课的时候，也会在旁边观摩，然后在上完课之后和我们讲这节课的不足之处，让我们得已改正过来，对我们以后上课有很大的帮助，谢谢我们指导老师。</a:t>
            </a:r>
            <a:endParaRPr lang="zh-CN" altLang="en-US" sz="3200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240" y="2309567"/>
            <a:ext cx="7277492" cy="5287699"/>
          </a:xfrm>
        </p:spPr>
        <p:txBody>
          <a:bodyPr/>
          <a:lstStyle/>
          <a:p>
            <a:pPr marL="0" lvl="0" indent="0"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</a:rPr>
              <a:t>谢谢我们有机会来过福建儿童发展国际幼儿园 ，谢谢给我们最好的锻炼。同时也希望爱的家园越来越好。</a:t>
            </a:r>
            <a:endParaRPr lang="en-US" altLang="zh-CN" sz="3200" dirty="0">
              <a:solidFill>
                <a:srgbClr val="FF0000"/>
              </a:solidFill>
            </a:endParaRPr>
          </a:p>
          <a:p>
            <a:pPr marL="0" lvl="0" indent="0" algn="r">
              <a:buFontTx/>
              <a:buNone/>
            </a:pPr>
            <a:r>
              <a:rPr lang="en-US" altLang="zh-CN" dirty="0">
                <a:solidFill>
                  <a:srgbClr val="FF0000"/>
                </a:solidFill>
              </a:rPr>
              <a:t>2017 6.16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732" y="2309567"/>
            <a:ext cx="4301136" cy="4032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dirty="0"/>
              <a:t>我们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r>
              <a:rPr lang="zh-CN" altLang="en-US" dirty="0">
                <a:solidFill>
                  <a:srgbClr val="FF0000"/>
                </a:solidFill>
              </a:rPr>
              <a:t>带着对美好未来的憧憬和希望，来到了福建儿童发展国际幼儿园开始了我们的见习生活。幼儿园高雅的环境，孩子天真的笑，秀外慧中的教师群体给我们留下了深刻的印象。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062758"/>
            <a:ext cx="4951413" cy="3713559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带标题布局的图片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9" name="图片占位符 8" descr="三名身穿雨衣的儿童牵着手在室外玩耍"/>
          <p:cNvPicPr>
            <a:picLocks noGrp="1" noChangeAspect="1"/>
          </p:cNvPicPr>
          <p:nvPr>
            <p:ph type="pic" idx="1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Salesforce Sans"/>
                <a:ea typeface="微软雅黑" panose="020B0503020204020204" pitchFamily="34" charset="-122"/>
                <a:sym typeface="Salesforce Sans"/>
              </a:rPr>
              <a:t>标题</a:t>
            </a:r>
            <a:endParaRPr lang="zh-CN" altLang="en-US" dirty="0">
              <a:latin typeface="Salesforce Sans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841" y="-1206631"/>
            <a:ext cx="12358540" cy="80646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31876" y="6070860"/>
            <a:ext cx="3667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i="1" dirty="0">
                <a:solidFill>
                  <a:srgbClr val="FF0000"/>
                </a:solidFill>
              </a:rPr>
              <a:t>爱的创意</a:t>
            </a:r>
            <a:endParaRPr lang="zh-CN" altLang="en-US" sz="4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7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94" b="25494"/>
          <a:stretch>
            <a:fillRect/>
          </a:stretch>
        </p:blipFill>
        <p:spPr/>
      </p:pic>
      <p:sp>
        <p:nvSpPr>
          <p:cNvPr id="7" name="文本占位符 6"/>
          <p:cNvSpPr>
            <a:spLocks noGrp="1"/>
          </p:cNvSpPr>
          <p:nvPr>
            <p:ph type="body" sz="half" idx="2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蔬菜种植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94" b="25494"/>
          <a:stretch>
            <a:fillRect/>
          </a:stretch>
        </p:blipFill>
        <p:spPr/>
      </p:pic>
      <p:sp>
        <p:nvSpPr>
          <p:cNvPr id="10" name="文本占位符 9"/>
          <p:cNvSpPr>
            <a:spLocks noGrp="1"/>
          </p:cNvSpPr>
          <p:nvPr>
            <p:ph type="body" sz="half" idx="19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蔬菜生长变化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添加幻灯片标题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- 2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9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r="13336"/>
          <a:stretch>
            <a:fillRect/>
          </a:stretch>
        </p:blipFill>
        <p:spPr>
          <a:xfrm>
            <a:off x="-452044" y="84842"/>
            <a:ext cx="12644044" cy="6997206"/>
          </a:xfrm>
        </p:spPr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>
          <a:xfrm>
            <a:off x="1235212" y="923827"/>
            <a:ext cx="1244037" cy="4937978"/>
          </a:xfrm>
        </p:spPr>
        <p:txBody>
          <a:bodyPr rtlCol="0">
            <a:normAutofit/>
          </a:bodyPr>
          <a:lstStyle/>
          <a:p>
            <a:pPr rtl="0"/>
            <a:r>
              <a:rPr lang="zh-CN" altLang="en-US" sz="4400" b="1" i="1" dirty="0">
                <a:solidFill>
                  <a:srgbClr val="FF0000"/>
                </a:solidFill>
                <a:latin typeface="+mn-ea"/>
                <a:ea typeface="+mn-ea"/>
                <a:sym typeface="Salesforce Sans"/>
              </a:rPr>
              <a:t>亲近大自然</a:t>
            </a:r>
            <a:endParaRPr lang="zh-CN" altLang="en-US" sz="4400" b="1" i="1" dirty="0">
              <a:solidFill>
                <a:srgbClr val="FF0000"/>
              </a:solidFill>
              <a:latin typeface="+mn-ea"/>
              <a:ea typeface="+mn-ea"/>
              <a:sym typeface="Salesforce San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half" idx="2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half" idx="22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9066214" y="383887"/>
            <a:ext cx="2286000" cy="1885508"/>
          </a:xfrm>
        </p:spPr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7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2" b="5882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8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r="129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9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" r="1291"/>
          <a:stretch>
            <a:fillRect/>
          </a:stretch>
        </p:blipFill>
        <p:spPr/>
      </p:pic>
      <p:sp>
        <p:nvSpPr>
          <p:cNvPr id="10" name="文本占位符 9"/>
          <p:cNvSpPr>
            <a:spLocks noGrp="1"/>
          </p:cNvSpPr>
          <p:nvPr>
            <p:ph type="body" sz="half" idx="21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sz="4400" b="1" i="1" dirty="0">
                <a:solidFill>
                  <a:srgbClr val="FF0000"/>
                </a:solidFill>
                <a:latin typeface="+mn-lt"/>
                <a:ea typeface="微软雅黑" panose="020B0503020204020204" pitchFamily="34" charset="-122"/>
                <a:sym typeface="Salesforce Sans"/>
              </a:rPr>
              <a:t>特色手工</a:t>
            </a:r>
            <a:endParaRPr lang="zh-CN" altLang="en-US" sz="4400" b="1" i="1" dirty="0">
              <a:solidFill>
                <a:srgbClr val="FF0000"/>
              </a:solidFill>
              <a:latin typeface="+mn-lt"/>
              <a:ea typeface="微软雅黑" panose="020B0503020204020204" pitchFamily="34" charset="-122"/>
              <a:sym typeface="Salesforce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添加幻灯片标题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Salesforce Sans"/>
              </a:rPr>
              <a:t>- 4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610" y="0"/>
            <a:ext cx="792639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03836" y="1253765"/>
            <a:ext cx="861774" cy="35727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i="1" dirty="0">
                <a:solidFill>
                  <a:srgbClr val="FF0000"/>
                </a:solidFill>
                <a:latin typeface="Berlin Sans FB Demi" panose="020E0802020502020306" pitchFamily="34" charset="0"/>
              </a:rPr>
              <a:t>有趣的活动</a:t>
            </a:r>
            <a:endParaRPr lang="zh-CN" altLang="en-US" sz="4400" i="1" dirty="0">
              <a:solidFill>
                <a:srgbClr val="FF0000"/>
              </a:solidFill>
              <a:latin typeface="Berlin Sans FB Demi" panose="020E0802020502020306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7" y="0"/>
            <a:ext cx="12091416" cy="6853074"/>
          </a:xfrm>
        </p:spPr>
      </p:pic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/>
        <p:txBody>
          <a:bodyPr rtlCol="0">
            <a:normAutofit/>
          </a:bodyPr>
          <a:lstStyle/>
          <a:p>
            <a:pPr rtl="0"/>
            <a:r>
              <a:rPr lang="zh-CN" altLang="en-US" sz="4400" i="1" dirty="0">
                <a:solidFill>
                  <a:srgbClr val="FF0000"/>
                </a:solidFill>
                <a:latin typeface="+mn-ea"/>
                <a:ea typeface="+mn-ea"/>
                <a:sym typeface="Salesforce Sans"/>
              </a:rPr>
              <a:t>六一特别活动</a:t>
            </a:r>
            <a:endParaRPr lang="zh-CN" altLang="en-US" sz="4400" i="1" dirty="0">
              <a:solidFill>
                <a:srgbClr val="FF0000"/>
              </a:solidFill>
              <a:latin typeface="+mn-ea"/>
              <a:ea typeface="+mn-ea"/>
              <a:sym typeface="Salesforce Sans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 rtlCol="0"/>
          <a:lstStyle/>
          <a:p>
            <a:pPr rtl="0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Salesforce Sa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自然插图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办公室主题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办公室主题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自然演示，插画式风景设计方案（宽屏）</Template>
  <TotalTime>0</TotalTime>
  <Words>866</Words>
  <Application>WPS 演示</Application>
  <PresentationFormat>宽屏</PresentationFormat>
  <Paragraphs>72</Paragraphs>
  <Slides>21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幼圆</vt:lpstr>
      <vt:lpstr>Salesforce Sans</vt:lpstr>
      <vt:lpstr>Bodoni MT Black</vt:lpstr>
      <vt:lpstr>Bell MT</vt:lpstr>
      <vt:lpstr>Berlin Sans FB Demi</vt:lpstr>
      <vt:lpstr>Segoe Print</vt:lpstr>
      <vt:lpstr>Arial Unicode MS</vt:lpstr>
      <vt:lpstr>正文</vt:lpstr>
      <vt:lpstr>PMingLiU-ExtB</vt:lpstr>
      <vt:lpstr>自然插图 16x9</vt:lpstr>
      <vt:lpstr>2016--2017学年第二学期外语系 </vt:lpstr>
      <vt:lpstr>标题和包含列表的内容布局</vt:lpstr>
      <vt:lpstr>我们</vt:lpstr>
      <vt:lpstr>带标题布局的图片</vt:lpstr>
      <vt:lpstr>PowerPoint 演示文稿</vt:lpstr>
      <vt:lpstr>添加幻灯片标题 - 2</vt:lpstr>
      <vt:lpstr>PowerPoint 演示文稿</vt:lpstr>
      <vt:lpstr>添加幻灯片标题 - 4</vt:lpstr>
      <vt:lpstr>PowerPoint 演示文稿</vt:lpstr>
      <vt:lpstr>添加幻灯片标题 - 6</vt:lpstr>
      <vt:lpstr>PowerPoint 演示文稿</vt:lpstr>
      <vt:lpstr>添加幻灯片标题 - 7</vt:lpstr>
      <vt:lpstr>PowerPoint 演示文稿</vt:lpstr>
      <vt:lpstr>PowerPoint 演示文稿</vt:lpstr>
      <vt:lpstr>PowerPoint 演示文稿</vt:lpstr>
      <vt:lpstr>PowerPoint 演示文稿</vt:lpstr>
      <vt:lpstr>特色活动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2016--2017学年第二学期外语系 </dc:title>
  <dc:creator>1875206407@qq.com</dc:creator>
  <cp:lastModifiedBy>cxj</cp:lastModifiedBy>
  <cp:revision>20</cp:revision>
  <dcterms:created xsi:type="dcterms:W3CDTF">2017-06-17T15:25:00Z</dcterms:created>
  <dcterms:modified xsi:type="dcterms:W3CDTF">2017-06-21T05:30:12Z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