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62" r:id="rId6"/>
    <p:sldId id="278" r:id="rId7"/>
    <p:sldId id="259" r:id="rId8"/>
    <p:sldId id="280" r:id="rId9"/>
    <p:sldId id="282" r:id="rId10"/>
    <p:sldId id="271" r:id="rId11"/>
    <p:sldId id="279" r:id="rId12"/>
    <p:sldId id="269" r:id="rId13"/>
    <p:sldId id="283" r:id="rId14"/>
    <p:sldId id="260" r:id="rId15"/>
    <p:sldId id="268" r:id="rId16"/>
    <p:sldId id="263" r:id="rId17"/>
    <p:sldId id="267" r:id="rId18"/>
    <p:sldId id="284" r:id="rId19"/>
    <p:sldId id="266" r:id="rId20"/>
    <p:sldId id="258" r:id="rId21"/>
    <p:sldId id="264" r:id="rId22"/>
    <p:sldId id="265" r:id="rId23"/>
    <p:sldId id="286" r:id="rId24"/>
    <p:sldId id="272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A3EA543-5F54-4CBD-AACF-5A2B37BB88B6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247C91D-832F-438F-81A9-6070355E0CF0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9870CD65-D97D-40CA-883B-E170FF52586F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1A74FD-57D2-43AC-9B72-F16BDC55755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4838" y="3186053"/>
            <a:ext cx="698236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4838" y="4538211"/>
            <a:ext cx="698236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964874" y="2770413"/>
            <a:ext cx="5065514" cy="637806"/>
          </a:xfrm>
        </p:spPr>
        <p:txBody>
          <a:bodyPr anchor="t" anchorCtr="0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58687"/>
            <a:ext cx="5181600" cy="350955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44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37323"/>
            <a:ext cx="5157787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63115"/>
            <a:ext cx="5157787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37323"/>
            <a:ext cx="5183188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63115"/>
            <a:ext cx="5183188" cy="2905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8615" y="2002969"/>
            <a:ext cx="4974771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B98A9-C20B-4D5B-92DA-1D75B9D715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50B9-7135-4D78-A58F-DF4CD6531E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692" y="457200"/>
            <a:ext cx="10034617" cy="718457"/>
          </a:xfrm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83129" y="1197429"/>
            <a:ext cx="10025743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9240" y="4288973"/>
            <a:ext cx="9569632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97886" y="365125"/>
            <a:ext cx="1055914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8686" y="365125"/>
            <a:ext cx="86650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02229"/>
            <a:ext cx="10515600" cy="3466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CBE0A-6AF3-4DB5-863D-349F941489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DA3DE-FABF-4925-BE42-A002C40F88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 2" panose="05020102010507070707" pitchFamily="18" charset="2"/>
        <a:buChar char=""/>
        <a:defRPr sz="2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3.xml"/><Relationship Id="rId2" Type="http://schemas.openxmlformats.org/officeDocument/2006/relationships/image" Target="../media/image10.jpeg"/><Relationship Id="rId1" Type="http://schemas.openxmlformats.org/officeDocument/2006/relationships/tags" Target="../tags/tag3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3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tags" Target="../tags/tag37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9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1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tags" Target="../tags/tag40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3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tags" Target="../tags/tag4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8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tags" Target="../tags/tag47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50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tags" Target="../tags/tag49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52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tags" Target="../tags/tag5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4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tags" Target="../tags/tag5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4" Type="http://schemas.openxmlformats.org/officeDocument/2006/relationships/notesSlide" Target="../notesSlides/notesSlide20.xml"/><Relationship Id="rId13" Type="http://schemas.openxmlformats.org/officeDocument/2006/relationships/slideLayout" Target="../slideLayouts/slideLayout6.xml"/><Relationship Id="rId12" Type="http://schemas.openxmlformats.org/officeDocument/2006/relationships/tags" Target="../tags/tag68.xml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tags" Target="../tags/tag5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.xml"/><Relationship Id="rId2" Type="http://schemas.openxmlformats.org/officeDocument/2006/relationships/image" Target="../media/image3.jpeg"/><Relationship Id="rId1" Type="http://schemas.openxmlformats.org/officeDocument/2006/relationships/tags" Target="../tags/tag2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5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0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746625" y="885190"/>
            <a:ext cx="6982460" cy="2482215"/>
          </a:xfrm>
        </p:spPr>
        <p:txBody>
          <a:bodyPr>
            <a:norm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外语系</a:t>
            </a:r>
            <a:r>
              <a:rPr lang="en-US" altLang="zh-CN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2015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级英语教育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专业</a:t>
            </a:r>
            <a:br>
              <a:rPr lang="en-US" altLang="x-none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</a:b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教育见习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865468" y="3576821"/>
            <a:ext cx="6982361" cy="469218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+mn-lt"/>
                <a:ea typeface="+mn-ea"/>
              </a:rPr>
              <a:t>专题简报</a:t>
            </a:r>
            <a:endParaRPr lang="zh-CN" altLang="en-US" sz="6000" dirty="0">
              <a:latin typeface="+mn-lt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25035" y="4778375"/>
            <a:ext cx="726249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福州教育学院第四附属小学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2950537" y="356688"/>
            <a:ext cx="8292045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defTabSz="914400" eaLnBrk="1" latinLnBrk="0" hangingPunct="1">
              <a:lnSpc>
                <a:spcPct val="90000"/>
              </a:lnSpc>
              <a:buNone/>
              <a:defRPr sz="3200" b="1" i="0" baseline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指导老师在听我们上课</a:t>
            </a:r>
            <a:endParaRPr lang="zh-CN" altLang="en-US" dirty="0">
              <a:latin typeface="+mj-lt"/>
              <a:ea typeface="+mj-ea"/>
            </a:endParaRPr>
          </a:p>
        </p:txBody>
      </p:sp>
      <p:pic>
        <p:nvPicPr>
          <p:cNvPr id="2" name="图片 1" descr="陈曾鸿上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1740" y="1243330"/>
            <a:ext cx="7543800" cy="51193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Entry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00095" y="2703830"/>
            <a:ext cx="5977890" cy="10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4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54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感受教师的不易</a:t>
            </a:r>
            <a:endParaRPr lang="zh-CN" altLang="en-US" sz="5400" b="1" dirty="0">
              <a:solidFill>
                <a:schemeClr val="tx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MH_Number_1"/>
          <p:cNvSpPr/>
          <p:nvPr>
            <p:custDataLst>
              <p:tags r:id="rId2"/>
            </p:custDataLst>
          </p:nvPr>
        </p:nvSpPr>
        <p:spPr>
          <a:xfrm>
            <a:off x="1769110" y="2703830"/>
            <a:ext cx="1304290" cy="962660"/>
          </a:xfrm>
          <a:custGeom>
            <a:avLst/>
            <a:gdLst>
              <a:gd name="connsiteX0" fmla="*/ 721269 w 825937"/>
              <a:gd name="connsiteY0" fmla="*/ 201970 h 612776"/>
              <a:gd name="connsiteX1" fmla="*/ 825937 w 825937"/>
              <a:gd name="connsiteY1" fmla="*/ 306637 h 612776"/>
              <a:gd name="connsiteX2" fmla="*/ 721767 w 825937"/>
              <a:gd name="connsiteY2" fmla="*/ 410807 h 612776"/>
              <a:gd name="connsiteX3" fmla="*/ 305594 w 825937"/>
              <a:gd name="connsiteY3" fmla="*/ 0 h 612776"/>
              <a:gd name="connsiteX4" fmla="*/ 611188 w 825937"/>
              <a:gd name="connsiteY4" fmla="*/ 306388 h 612776"/>
              <a:gd name="connsiteX5" fmla="*/ 305594 w 825937"/>
              <a:gd name="connsiteY5" fmla="*/ 612776 h 612776"/>
              <a:gd name="connsiteX6" fmla="*/ 0 w 825937"/>
              <a:gd name="connsiteY6" fmla="*/ 306388 h 612776"/>
              <a:gd name="connsiteX7" fmla="*/ 305594 w 825937"/>
              <a:gd name="connsiteY7" fmla="*/ 0 h 61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10800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kern="0" smtClean="0">
                <a:solidFill>
                  <a:schemeClr val="bg1"/>
                </a:solidFill>
                <a:latin typeface="+mn-lt"/>
                <a:ea typeface="+mn-ea"/>
              </a:rPr>
              <a:t>3</a:t>
            </a:r>
            <a:endParaRPr lang="zh-CN" altLang="en-US" sz="6000" kern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554600" y="211481"/>
            <a:ext cx="9082800" cy="9396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zh-CN"/>
            </a:defPPr>
            <a:lvl1pPr>
              <a:defRPr sz="36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在改作业中感受教师的不易</a:t>
            </a:r>
            <a:endParaRPr lang="zh-CN" altLang="en-US"/>
          </a:p>
        </p:txBody>
      </p:sp>
      <p:pic>
        <p:nvPicPr>
          <p:cNvPr id="5" name="图片 4" descr="张雅莉在改作业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1395" y="1151255"/>
            <a:ext cx="4029075" cy="3023235"/>
          </a:xfrm>
          <a:prstGeom prst="rect">
            <a:avLst/>
          </a:prstGeom>
        </p:spPr>
      </p:pic>
      <p:pic>
        <p:nvPicPr>
          <p:cNvPr id="7" name="图片 6" descr="周倩敏在改作业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920" y="1287145"/>
            <a:ext cx="3849370" cy="2887345"/>
          </a:xfrm>
          <a:prstGeom prst="rect">
            <a:avLst/>
          </a:prstGeom>
        </p:spPr>
      </p:pic>
      <p:pic>
        <p:nvPicPr>
          <p:cNvPr id="8" name="图片 7" descr="缪君妍改作业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5285" y="3892550"/>
            <a:ext cx="3850640" cy="2644775"/>
          </a:xfrm>
          <a:prstGeom prst="rect">
            <a:avLst/>
          </a:prstGeom>
        </p:spPr>
      </p:pic>
      <p:pic>
        <p:nvPicPr>
          <p:cNvPr id="9" name="图片 8" descr="陈曾鸿改考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1395" y="3948430"/>
            <a:ext cx="3794125" cy="2532380"/>
          </a:xfrm>
          <a:prstGeom prst="rect">
            <a:avLst/>
          </a:prstGeom>
        </p:spPr>
      </p:pic>
      <p:pic>
        <p:nvPicPr>
          <p:cNvPr id="10" name="图片 9" descr="思婷改作业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2740" y="2753360"/>
            <a:ext cx="3907155" cy="220789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戴巧艺上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095" y="643255"/>
            <a:ext cx="4030980" cy="5379720"/>
          </a:xfrm>
          <a:prstGeom prst="rect">
            <a:avLst/>
          </a:prstGeom>
        </p:spPr>
      </p:pic>
      <p:pic>
        <p:nvPicPr>
          <p:cNvPr id="3" name="图片 2" descr="叶洁冰上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2990" y="721360"/>
            <a:ext cx="4641215" cy="52235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1970405" y="342900"/>
            <a:ext cx="8811895" cy="8832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defTabSz="914400" eaLnBrk="1" latinLnBrk="0" hangingPunct="1">
              <a:lnSpc>
                <a:spcPct val="90000"/>
              </a:lnSpc>
              <a:buNone/>
              <a:defRPr sz="3200" b="1" i="0" baseline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自觉维护学生休息室卫生从我们做起！！</a:t>
            </a:r>
            <a:r>
              <a:rPr lang="en-US" altLang="zh-CN" dirty="0">
                <a:latin typeface="+mj-lt"/>
                <a:ea typeface="+mj-ea"/>
              </a:rPr>
              <a:t>!</a:t>
            </a:r>
            <a:endParaRPr lang="en-US" altLang="zh-CN" dirty="0">
              <a:latin typeface="+mj-lt"/>
              <a:ea typeface="+mj-ea"/>
            </a:endParaRPr>
          </a:p>
        </p:txBody>
      </p:sp>
      <p:pic>
        <p:nvPicPr>
          <p:cNvPr id="2" name="图片 1" descr="叶洁滨打扫休息室卫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555" y="1838325"/>
            <a:ext cx="4250055" cy="3684905"/>
          </a:xfrm>
          <a:prstGeom prst="rect">
            <a:avLst/>
          </a:prstGeom>
        </p:spPr>
      </p:pic>
      <p:pic>
        <p:nvPicPr>
          <p:cNvPr id="3" name="图片 2" descr="周倩敏打扫休息室卫生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2245" y="1706880"/>
            <a:ext cx="4250055" cy="38163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414597" y="387168"/>
            <a:ext cx="8292045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defTabSz="914400" eaLnBrk="1" latinLnBrk="0" hangingPunct="1">
              <a:lnSpc>
                <a:spcPct val="90000"/>
              </a:lnSpc>
              <a:buNone/>
              <a:defRPr sz="3200" b="1" i="0" baseline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每一次上课都是一次历练</a:t>
            </a:r>
            <a:endParaRPr lang="zh-CN" altLang="en-US" dirty="0">
              <a:latin typeface="+mj-lt"/>
              <a:ea typeface="+mj-ea"/>
            </a:endParaRPr>
          </a:p>
        </p:txBody>
      </p:sp>
      <p:pic>
        <p:nvPicPr>
          <p:cNvPr id="2" name="图片 1" descr="2017.4.11陈林梅上课中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240" y="1367790"/>
            <a:ext cx="4057650" cy="4878705"/>
          </a:xfrm>
          <a:prstGeom prst="rect">
            <a:avLst/>
          </a:prstGeom>
        </p:spPr>
      </p:pic>
      <p:pic>
        <p:nvPicPr>
          <p:cNvPr id="3" name="图片 2" descr="林思婷4.11板书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5385" y="1367790"/>
            <a:ext cx="4300220" cy="487870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MH_Entry_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92755" y="2771140"/>
            <a:ext cx="5304790" cy="719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4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54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感知我们的成长</a:t>
            </a:r>
            <a:endParaRPr lang="zh-CN" altLang="en-US" sz="5400" b="1" dirty="0">
              <a:solidFill>
                <a:schemeClr val="tx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MH_Number_2"/>
          <p:cNvSpPr/>
          <p:nvPr>
            <p:custDataLst>
              <p:tags r:id="rId2"/>
            </p:custDataLst>
          </p:nvPr>
        </p:nvSpPr>
        <p:spPr>
          <a:xfrm>
            <a:off x="1719580" y="2611120"/>
            <a:ext cx="1151255" cy="1039495"/>
          </a:xfrm>
          <a:custGeom>
            <a:avLst/>
            <a:gdLst>
              <a:gd name="connsiteX0" fmla="*/ 721269 w 825937"/>
              <a:gd name="connsiteY0" fmla="*/ 201970 h 612776"/>
              <a:gd name="connsiteX1" fmla="*/ 825937 w 825937"/>
              <a:gd name="connsiteY1" fmla="*/ 306637 h 612776"/>
              <a:gd name="connsiteX2" fmla="*/ 721767 w 825937"/>
              <a:gd name="connsiteY2" fmla="*/ 410807 h 612776"/>
              <a:gd name="connsiteX3" fmla="*/ 305594 w 825937"/>
              <a:gd name="connsiteY3" fmla="*/ 0 h 612776"/>
              <a:gd name="connsiteX4" fmla="*/ 611188 w 825937"/>
              <a:gd name="connsiteY4" fmla="*/ 306388 h 612776"/>
              <a:gd name="connsiteX5" fmla="*/ 305594 w 825937"/>
              <a:gd name="connsiteY5" fmla="*/ 612776 h 612776"/>
              <a:gd name="connsiteX6" fmla="*/ 0 w 825937"/>
              <a:gd name="connsiteY6" fmla="*/ 306388 h 612776"/>
              <a:gd name="connsiteX7" fmla="*/ 305594 w 825937"/>
              <a:gd name="connsiteY7" fmla="*/ 0 h 61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10800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smtClean="0">
                <a:solidFill>
                  <a:schemeClr val="bg1"/>
                </a:solidFill>
                <a:latin typeface="+mn-lt"/>
                <a:ea typeface="+mn-ea"/>
              </a:rPr>
              <a:t>4</a:t>
            </a:r>
            <a:endParaRPr lang="zh-CN" altLang="en-US" sz="5400" kern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154430" y="548640"/>
            <a:ext cx="10360025" cy="1231265"/>
          </a:xfrm>
          <a:prstGeom prst="rect">
            <a:avLst/>
          </a:prstGeom>
        </p:spPr>
        <p:txBody>
          <a:bodyPr wrap="square" anchor="ctr" anchorCtr="1">
            <a:normAutofit fontScale="80000"/>
          </a:bodyPr>
          <a:lstStyle/>
          <a:p>
            <a:pPr algn="ctr">
              <a:spcAft>
                <a:spcPts val="0"/>
              </a:spcAft>
            </a:pPr>
            <a:r>
              <a:rPr lang="zh-CN" altLang="en-US" sz="48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珍惜每一次站在讲台的机会，感受我们的成长</a:t>
            </a:r>
            <a:r>
              <a:rPr lang="zh-CN" altLang="en-US" sz="28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。</a:t>
            </a:r>
            <a:endParaRPr lang="zh-CN" altLang="en-US" sz="2800" b="1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图片 6" descr="周倩敏在给学生听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430" y="2127250"/>
            <a:ext cx="4791075" cy="3873500"/>
          </a:xfrm>
          <a:prstGeom prst="rect">
            <a:avLst/>
          </a:prstGeom>
        </p:spPr>
      </p:pic>
      <p:pic>
        <p:nvPicPr>
          <p:cNvPr id="8" name="图片 7" descr="陈林梅给同学听写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7830" y="2127250"/>
            <a:ext cx="4345940" cy="38735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+mj-lt"/>
                <a:ea typeface="+mj-ea"/>
              </a:rPr>
              <a:t>每一次上课前的试讲，我们都认真准备。</a:t>
            </a:r>
            <a:endParaRPr lang="zh-CN" altLang="en-US" dirty="0">
              <a:latin typeface="+mj-lt"/>
              <a:ea typeface="+mj-ea"/>
            </a:endParaRPr>
          </a:p>
        </p:txBody>
      </p:sp>
      <p:pic>
        <p:nvPicPr>
          <p:cNvPr id="3" name="内容占位符 2" descr="张雅莉在休息室练习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99415" y="1543685"/>
            <a:ext cx="3151505" cy="3390900"/>
          </a:xfrm>
          <a:prstGeom prst="rect">
            <a:avLst/>
          </a:prstGeom>
        </p:spPr>
      </p:pic>
      <p:pic>
        <p:nvPicPr>
          <p:cNvPr id="4" name="内容占位符 3" descr="洁冰与指导老师交流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398010" y="3045460"/>
            <a:ext cx="3162300" cy="3357245"/>
          </a:xfrm>
          <a:prstGeom prst="rect">
            <a:avLst/>
          </a:prstGeom>
        </p:spPr>
      </p:pic>
      <p:pic>
        <p:nvPicPr>
          <p:cNvPr id="5" name="图片 4" descr="叶洁冰说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2230" y="1598930"/>
            <a:ext cx="4371340" cy="328041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94130" y="1175385"/>
            <a:ext cx="9804400" cy="718185"/>
          </a:xfrm>
        </p:spPr>
        <p:txBody>
          <a:bodyPr>
            <a:noAutofit/>
          </a:bodyPr>
          <a:lstStyle/>
          <a:p>
            <a:r>
              <a:rPr lang="zh-CN" altLang="en-US" sz="4000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每次听课我们都在成长</a:t>
            </a:r>
            <a:endParaRPr lang="zh-CN" altLang="en-US" sz="4000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占位符 2" descr="陈曾鸿听课"/>
          <p:cNvPicPr>
            <a:picLocks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641350" y="1175385"/>
            <a:ext cx="2569210" cy="3437255"/>
          </a:xfrm>
          <a:prstGeom prst="rect">
            <a:avLst/>
          </a:prstGeom>
        </p:spPr>
      </p:pic>
      <p:pic>
        <p:nvPicPr>
          <p:cNvPr id="6" name="图片 5" descr="邱然麟听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7110" y="2708275"/>
            <a:ext cx="4643120" cy="3482340"/>
          </a:xfrm>
          <a:prstGeom prst="rect">
            <a:avLst/>
          </a:prstGeom>
        </p:spPr>
      </p:pic>
      <p:pic>
        <p:nvPicPr>
          <p:cNvPr id="9" name="图片 8" descr="戴巧艺4.11下座位指导学生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8100" y="1175385"/>
            <a:ext cx="3081020" cy="366649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022350" y="1344295"/>
            <a:ext cx="10515600" cy="443928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世界上有一种最快而又最慢，最长而又最短，最平凡而又最珍贵，最容易被人忽视而又最令人珍惜的东西，那就是时间。在这短短六周的见习生活中，我们正在经历蜕变。福州教育学院第四附属小学是我们成长的地方，在这里我们不断挑战自己战胜自己，终有一天，我们会扇着梦想的翅膀，飞翔在蔚蓝的天空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标题 2"/>
          <p:cNvSpPr/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6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首卷语：</a:t>
            </a:r>
            <a:endParaRPr lang="zh-CN" altLang="en-US" sz="6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912620" y="319405"/>
            <a:ext cx="9509125" cy="1185545"/>
          </a:xfrm>
          <a:prstGeom prst="rect">
            <a:avLst/>
          </a:prstGeom>
        </p:spPr>
        <p:txBody>
          <a:bodyPr wrap="square" anchor="ctr" anchorCtr="1">
            <a:norm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40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排路队，成长</a:t>
            </a:r>
            <a:r>
              <a:rPr lang="en-US" altLang="zh-CN" sz="40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——</a:t>
            </a:r>
            <a:r>
              <a:rPr lang="zh-CN" altLang="en-US" sz="40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我们从小事做起。</a:t>
            </a:r>
            <a:endParaRPr lang="zh-CN" altLang="en-US" sz="4000" b="1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图片 5" descr="王海霞排路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845" y="1504950"/>
            <a:ext cx="3760470" cy="3021330"/>
          </a:xfrm>
          <a:prstGeom prst="rect">
            <a:avLst/>
          </a:prstGeom>
        </p:spPr>
      </p:pic>
      <p:pic>
        <p:nvPicPr>
          <p:cNvPr id="7" name="图片 6" descr="陈曾鸿排路队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150" y="2524125"/>
            <a:ext cx="3480435" cy="2610485"/>
          </a:xfrm>
          <a:prstGeom prst="rect">
            <a:avLst/>
          </a:prstGeom>
        </p:spPr>
      </p:pic>
      <p:pic>
        <p:nvPicPr>
          <p:cNvPr id="8" name="图片 7" descr="缪君妍排路队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5690" y="3274695"/>
            <a:ext cx="3060065" cy="293306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022350" y="1344295"/>
            <a:ext cx="10515600" cy="443928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我们的一生，是一段充满冒险与考验的旅程，这段旅程会有惊喜，会有欢乐，当然，也不免交织着苦涩，交织着迷茫。由于无法预测下一步将会发生什么，因此我们都充满了期待。只有懂得在考验中磨练自己，才能体现人生的价值，才会逐步成长。感谢福州教育学院第四附属小学让我们学会成长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标题 2"/>
          <p:cNvSpPr/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6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结语：</a:t>
            </a:r>
            <a:endParaRPr lang="zh-CN" altLang="en-US" sz="6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 rot="19394674">
            <a:off x="7200121" y="2973110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>
            <p:custDataLst>
              <p:tags r:id="rId2"/>
            </p:custDataLst>
          </p:nvPr>
        </p:nvSpPr>
        <p:spPr>
          <a:xfrm>
            <a:off x="6669246" y="2490788"/>
            <a:ext cx="1042988" cy="1042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95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N</a:t>
            </a:r>
            <a:endParaRPr lang="zh-CN" altLang="en-US" sz="495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 rot="19394674">
            <a:off x="5873373" y="2973110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椭圆 5"/>
          <p:cNvSpPr/>
          <p:nvPr>
            <p:custDataLst>
              <p:tags r:id="rId4"/>
            </p:custDataLst>
          </p:nvPr>
        </p:nvSpPr>
        <p:spPr>
          <a:xfrm>
            <a:off x="5341699" y="2490788"/>
            <a:ext cx="1042988" cy="1042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95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</a:t>
            </a:r>
            <a:endParaRPr lang="zh-CN" altLang="en-US" sz="495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 rot="19394674">
            <a:off x="4546623" y="2973110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>
            <p:custDataLst>
              <p:tags r:id="rId6"/>
            </p:custDataLst>
          </p:nvPr>
        </p:nvSpPr>
        <p:spPr>
          <a:xfrm>
            <a:off x="4015343" y="2490788"/>
            <a:ext cx="1042988" cy="1042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95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H</a:t>
            </a:r>
            <a:endParaRPr lang="zh-CN" altLang="en-US" sz="495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 rot="19394674">
            <a:off x="3219874" y="2973110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>
            <p:custDataLst>
              <p:tags r:id="rId8"/>
            </p:custDataLst>
          </p:nvPr>
        </p:nvSpPr>
        <p:spPr>
          <a:xfrm>
            <a:off x="2688987" y="2490788"/>
            <a:ext cx="1042988" cy="10429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95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T</a:t>
            </a:r>
            <a:endParaRPr lang="zh-CN" altLang="en-US" sz="495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 rot="19394674">
            <a:off x="8528467" y="2973110"/>
            <a:ext cx="974546" cy="1465541"/>
          </a:xfrm>
          <a:prstGeom prst="rect">
            <a:avLst/>
          </a:prstGeom>
          <a:gradFill>
            <a:gsLst>
              <a:gs pos="2000">
                <a:srgbClr val="C0C0C0"/>
              </a:gs>
              <a:gs pos="100000">
                <a:srgbClr val="FFFFFF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>
            <p:custDataLst>
              <p:tags r:id="rId10"/>
            </p:custDataLst>
          </p:nvPr>
        </p:nvSpPr>
        <p:spPr>
          <a:xfrm>
            <a:off x="7996793" y="2490788"/>
            <a:ext cx="1042988" cy="1042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95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K</a:t>
            </a:r>
            <a:endParaRPr lang="zh-CN" altLang="en-US" sz="495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椭圆 1"/>
          <p:cNvSpPr/>
          <p:nvPr>
            <p:custDataLst>
              <p:tags r:id="rId11"/>
            </p:custDataLst>
          </p:nvPr>
        </p:nvSpPr>
        <p:spPr>
          <a:xfrm>
            <a:off x="9326086" y="2490788"/>
            <a:ext cx="1042988" cy="1042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s</a:t>
            </a:r>
            <a:endParaRPr lang="en-US" altLang="zh-CN" sz="66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MH_Entry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39174" y="1728490"/>
            <a:ext cx="3377293" cy="565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4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感悟课堂的魅力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MH_Number_1"/>
          <p:cNvSpPr/>
          <p:nvPr>
            <p:custDataLst>
              <p:tags r:id="rId2"/>
            </p:custDataLst>
          </p:nvPr>
        </p:nvSpPr>
        <p:spPr>
          <a:xfrm>
            <a:off x="3955767" y="1828501"/>
            <a:ext cx="494110" cy="366713"/>
          </a:xfrm>
          <a:custGeom>
            <a:avLst/>
            <a:gdLst>
              <a:gd name="connsiteX0" fmla="*/ 721269 w 825937"/>
              <a:gd name="connsiteY0" fmla="*/ 201970 h 612776"/>
              <a:gd name="connsiteX1" fmla="*/ 825937 w 825937"/>
              <a:gd name="connsiteY1" fmla="*/ 306637 h 612776"/>
              <a:gd name="connsiteX2" fmla="*/ 721767 w 825937"/>
              <a:gd name="connsiteY2" fmla="*/ 410807 h 612776"/>
              <a:gd name="connsiteX3" fmla="*/ 305594 w 825937"/>
              <a:gd name="connsiteY3" fmla="*/ 0 h 612776"/>
              <a:gd name="connsiteX4" fmla="*/ 611188 w 825937"/>
              <a:gd name="connsiteY4" fmla="*/ 306388 h 612776"/>
              <a:gd name="connsiteX5" fmla="*/ 305594 w 825937"/>
              <a:gd name="connsiteY5" fmla="*/ 612776 h 612776"/>
              <a:gd name="connsiteX6" fmla="*/ 0 w 825937"/>
              <a:gd name="connsiteY6" fmla="*/ 306388 h 612776"/>
              <a:gd name="connsiteX7" fmla="*/ 305594 w 825937"/>
              <a:gd name="connsiteY7" fmla="*/ 0 h 61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10800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>
                <a:solidFill>
                  <a:schemeClr val="bg1"/>
                </a:solidFill>
                <a:latin typeface="+mn-lt"/>
                <a:ea typeface="+mn-ea"/>
              </a:rPr>
              <a:t>1</a:t>
            </a:r>
            <a:endParaRPr lang="zh-CN" altLang="en-US" kern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31" name="MH_Entry_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38980" y="2562860"/>
            <a:ext cx="4035425" cy="567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4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感谢指导老师的指导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MH_Number_2"/>
          <p:cNvSpPr/>
          <p:nvPr>
            <p:custDataLst>
              <p:tags r:id="rId4"/>
            </p:custDataLst>
          </p:nvPr>
        </p:nvSpPr>
        <p:spPr>
          <a:xfrm>
            <a:off x="3955767" y="2762657"/>
            <a:ext cx="494110" cy="366713"/>
          </a:xfrm>
          <a:custGeom>
            <a:avLst/>
            <a:gdLst>
              <a:gd name="connsiteX0" fmla="*/ 721269 w 825937"/>
              <a:gd name="connsiteY0" fmla="*/ 201970 h 612776"/>
              <a:gd name="connsiteX1" fmla="*/ 825937 w 825937"/>
              <a:gd name="connsiteY1" fmla="*/ 306637 h 612776"/>
              <a:gd name="connsiteX2" fmla="*/ 721767 w 825937"/>
              <a:gd name="connsiteY2" fmla="*/ 410807 h 612776"/>
              <a:gd name="connsiteX3" fmla="*/ 305594 w 825937"/>
              <a:gd name="connsiteY3" fmla="*/ 0 h 612776"/>
              <a:gd name="connsiteX4" fmla="*/ 611188 w 825937"/>
              <a:gd name="connsiteY4" fmla="*/ 306388 h 612776"/>
              <a:gd name="connsiteX5" fmla="*/ 305594 w 825937"/>
              <a:gd name="connsiteY5" fmla="*/ 612776 h 612776"/>
              <a:gd name="connsiteX6" fmla="*/ 0 w 825937"/>
              <a:gd name="connsiteY6" fmla="*/ 306388 h 612776"/>
              <a:gd name="connsiteX7" fmla="*/ 305594 w 825937"/>
              <a:gd name="connsiteY7" fmla="*/ 0 h 61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10800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>
                <a:solidFill>
                  <a:schemeClr val="bg1"/>
                </a:solidFill>
                <a:latin typeface="+mn-lt"/>
                <a:ea typeface="+mn-ea"/>
              </a:rPr>
              <a:t>2</a:t>
            </a:r>
            <a:endParaRPr lang="zh-CN" altLang="en-US" kern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34" name="MH_Entry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39174" y="3597037"/>
            <a:ext cx="3377293" cy="565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4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感受教师的不易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MH_Number_1"/>
          <p:cNvSpPr/>
          <p:nvPr>
            <p:custDataLst>
              <p:tags r:id="rId6"/>
            </p:custDataLst>
          </p:nvPr>
        </p:nvSpPr>
        <p:spPr>
          <a:xfrm>
            <a:off x="3955767" y="3696811"/>
            <a:ext cx="494110" cy="366713"/>
          </a:xfrm>
          <a:custGeom>
            <a:avLst/>
            <a:gdLst>
              <a:gd name="connsiteX0" fmla="*/ 721269 w 825937"/>
              <a:gd name="connsiteY0" fmla="*/ 201970 h 612776"/>
              <a:gd name="connsiteX1" fmla="*/ 825937 w 825937"/>
              <a:gd name="connsiteY1" fmla="*/ 306637 h 612776"/>
              <a:gd name="connsiteX2" fmla="*/ 721767 w 825937"/>
              <a:gd name="connsiteY2" fmla="*/ 410807 h 612776"/>
              <a:gd name="connsiteX3" fmla="*/ 305594 w 825937"/>
              <a:gd name="connsiteY3" fmla="*/ 0 h 612776"/>
              <a:gd name="connsiteX4" fmla="*/ 611188 w 825937"/>
              <a:gd name="connsiteY4" fmla="*/ 306388 h 612776"/>
              <a:gd name="connsiteX5" fmla="*/ 305594 w 825937"/>
              <a:gd name="connsiteY5" fmla="*/ 612776 h 612776"/>
              <a:gd name="connsiteX6" fmla="*/ 0 w 825937"/>
              <a:gd name="connsiteY6" fmla="*/ 306388 h 612776"/>
              <a:gd name="connsiteX7" fmla="*/ 305594 w 825937"/>
              <a:gd name="connsiteY7" fmla="*/ 0 h 61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10800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smtClean="0">
                <a:solidFill>
                  <a:schemeClr val="bg1"/>
                </a:solidFill>
                <a:latin typeface="+mn-lt"/>
                <a:ea typeface="+mn-ea"/>
              </a:rPr>
              <a:t>3</a:t>
            </a:r>
            <a:endParaRPr lang="zh-CN" altLang="en-US" kern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37" name="MH_Entry_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39174" y="4530715"/>
            <a:ext cx="3377293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4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感知我们的成长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MH_Number_2"/>
          <p:cNvSpPr/>
          <p:nvPr>
            <p:custDataLst>
              <p:tags r:id="rId8"/>
            </p:custDataLst>
          </p:nvPr>
        </p:nvSpPr>
        <p:spPr>
          <a:xfrm>
            <a:off x="3955767" y="4630967"/>
            <a:ext cx="494110" cy="366713"/>
          </a:xfrm>
          <a:custGeom>
            <a:avLst/>
            <a:gdLst>
              <a:gd name="connsiteX0" fmla="*/ 721269 w 825937"/>
              <a:gd name="connsiteY0" fmla="*/ 201970 h 612776"/>
              <a:gd name="connsiteX1" fmla="*/ 825937 w 825937"/>
              <a:gd name="connsiteY1" fmla="*/ 306637 h 612776"/>
              <a:gd name="connsiteX2" fmla="*/ 721767 w 825937"/>
              <a:gd name="connsiteY2" fmla="*/ 410807 h 612776"/>
              <a:gd name="connsiteX3" fmla="*/ 305594 w 825937"/>
              <a:gd name="connsiteY3" fmla="*/ 0 h 612776"/>
              <a:gd name="connsiteX4" fmla="*/ 611188 w 825937"/>
              <a:gd name="connsiteY4" fmla="*/ 306388 h 612776"/>
              <a:gd name="connsiteX5" fmla="*/ 305594 w 825937"/>
              <a:gd name="connsiteY5" fmla="*/ 612776 h 612776"/>
              <a:gd name="connsiteX6" fmla="*/ 0 w 825937"/>
              <a:gd name="connsiteY6" fmla="*/ 306388 h 612776"/>
              <a:gd name="connsiteX7" fmla="*/ 305594 w 825937"/>
              <a:gd name="connsiteY7" fmla="*/ 0 h 61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10800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smtClean="0">
                <a:solidFill>
                  <a:schemeClr val="bg1"/>
                </a:solidFill>
                <a:latin typeface="+mn-lt"/>
                <a:ea typeface="+mn-ea"/>
              </a:rPr>
              <a:t>4</a:t>
            </a:r>
            <a:endParaRPr lang="zh-CN" altLang="en-US" kern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MH_Others_1"/>
          <p:cNvSpPr/>
          <p:nvPr>
            <p:custDataLst>
              <p:tags r:id="rId9"/>
            </p:custDataLst>
          </p:nvPr>
        </p:nvSpPr>
        <p:spPr>
          <a:xfrm>
            <a:off x="10023945" y="417197"/>
            <a:ext cx="883444" cy="87511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50" kern="0" dirty="0">
                <a:solidFill>
                  <a:schemeClr val="bg1"/>
                </a:solidFill>
                <a:latin typeface="+mn-lt"/>
                <a:ea typeface="+mn-ea"/>
              </a:rPr>
              <a:t>目</a:t>
            </a:r>
            <a:endParaRPr lang="zh-CN" altLang="en-US" sz="4050" kern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5" name="MH_Others_2"/>
          <p:cNvSpPr/>
          <p:nvPr>
            <p:custDataLst>
              <p:tags r:id="rId10"/>
            </p:custDataLst>
          </p:nvPr>
        </p:nvSpPr>
        <p:spPr>
          <a:xfrm>
            <a:off x="10485907" y="1079185"/>
            <a:ext cx="579834" cy="572691"/>
          </a:xfrm>
          <a:prstGeom prst="ellipse">
            <a:avLst/>
          </a:prstGeom>
          <a:solidFill>
            <a:schemeClr val="bg1"/>
          </a:solidFill>
          <a:ln w="22225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kern="0" dirty="0">
                <a:solidFill>
                  <a:schemeClr val="accent2"/>
                </a:solidFill>
                <a:latin typeface="+mn-lt"/>
                <a:ea typeface="+mn-ea"/>
              </a:rPr>
              <a:t>录</a:t>
            </a:r>
            <a:endParaRPr lang="zh-CN" altLang="en-US" sz="2700" b="1" kern="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6" name="MH_Others_3"/>
          <p:cNvSpPr txBox="1"/>
          <p:nvPr>
            <p:custDataLst>
              <p:tags r:id="rId11"/>
            </p:custDataLst>
          </p:nvPr>
        </p:nvSpPr>
        <p:spPr>
          <a:xfrm rot="16200000">
            <a:off x="9244680" y="2141817"/>
            <a:ext cx="2090738" cy="391716"/>
          </a:xfrm>
          <a:prstGeom prst="rect">
            <a:avLst/>
          </a:prstGeom>
          <a:noFill/>
        </p:spPr>
        <p:txBody>
          <a:bodyPr anchor="b">
            <a:normAutofit lnSpcReduction="10000"/>
          </a:bodyPr>
          <a:lstStyle/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kern="0" spc="375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rPr>
              <a:t>CONTENTS</a:t>
            </a:r>
            <a:endParaRPr lang="en-US" altLang="zh-CN" sz="2100" kern="0" spc="375" smtClean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MH_Entry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70225" y="2935605"/>
            <a:ext cx="6620510" cy="56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4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60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60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感悟课堂的魅力</a:t>
            </a:r>
            <a:endParaRPr lang="zh-CN" altLang="en-US" sz="6000" b="1" dirty="0">
              <a:solidFill>
                <a:schemeClr val="tx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MH_Number_1"/>
          <p:cNvSpPr/>
          <p:nvPr>
            <p:custDataLst>
              <p:tags r:id="rId2"/>
            </p:custDataLst>
          </p:nvPr>
        </p:nvSpPr>
        <p:spPr>
          <a:xfrm>
            <a:off x="2272665" y="2813050"/>
            <a:ext cx="1167130" cy="1047750"/>
          </a:xfrm>
          <a:custGeom>
            <a:avLst/>
            <a:gdLst>
              <a:gd name="connsiteX0" fmla="*/ 721269 w 825937"/>
              <a:gd name="connsiteY0" fmla="*/ 201970 h 612776"/>
              <a:gd name="connsiteX1" fmla="*/ 825937 w 825937"/>
              <a:gd name="connsiteY1" fmla="*/ 306637 h 612776"/>
              <a:gd name="connsiteX2" fmla="*/ 721767 w 825937"/>
              <a:gd name="connsiteY2" fmla="*/ 410807 h 612776"/>
              <a:gd name="connsiteX3" fmla="*/ 305594 w 825937"/>
              <a:gd name="connsiteY3" fmla="*/ 0 h 612776"/>
              <a:gd name="connsiteX4" fmla="*/ 611188 w 825937"/>
              <a:gd name="connsiteY4" fmla="*/ 306388 h 612776"/>
              <a:gd name="connsiteX5" fmla="*/ 305594 w 825937"/>
              <a:gd name="connsiteY5" fmla="*/ 612776 h 612776"/>
              <a:gd name="connsiteX6" fmla="*/ 0 w 825937"/>
              <a:gd name="connsiteY6" fmla="*/ 306388 h 612776"/>
              <a:gd name="connsiteX7" fmla="*/ 305594 w 825937"/>
              <a:gd name="connsiteY7" fmla="*/ 0 h 61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10800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kern="0">
                <a:solidFill>
                  <a:schemeClr val="bg1"/>
                </a:solidFill>
                <a:latin typeface="+mn-lt"/>
                <a:ea typeface="+mn-ea"/>
              </a:rPr>
              <a:t>1</a:t>
            </a:r>
            <a:endParaRPr lang="zh-CN" altLang="en-US" sz="3600" kern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4219851" y="383609"/>
            <a:ext cx="4165200" cy="1602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蔡蕾感悟课堂的魅力</a:t>
            </a:r>
            <a:endParaRPr lang="zh-CN" altLang="en-US"/>
          </a:p>
        </p:txBody>
      </p:sp>
      <p:pic>
        <p:nvPicPr>
          <p:cNvPr id="4" name="图片 3" descr="17.5.2福州四附小 蔡蕾 上四（4）班英语课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965" y="1304290"/>
            <a:ext cx="8084820" cy="49682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林思婷4.11授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2890" y="777875"/>
            <a:ext cx="3975735" cy="5301615"/>
          </a:xfrm>
          <a:prstGeom prst="rect">
            <a:avLst/>
          </a:prstGeom>
        </p:spPr>
      </p:pic>
      <p:pic>
        <p:nvPicPr>
          <p:cNvPr id="3" name="图片 2" descr="2017.4.11陈林梅上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7295" y="778510"/>
            <a:ext cx="4596765" cy="54540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MH_Entry_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425825" y="2273300"/>
            <a:ext cx="6663690" cy="67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4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54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感谢指导老师的指导</a:t>
            </a:r>
            <a:endParaRPr lang="zh-CN" altLang="en-US" sz="5400" b="1" dirty="0">
              <a:solidFill>
                <a:schemeClr val="tx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MH_Number_2"/>
          <p:cNvSpPr/>
          <p:nvPr>
            <p:custDataLst>
              <p:tags r:id="rId2"/>
            </p:custDataLst>
          </p:nvPr>
        </p:nvSpPr>
        <p:spPr>
          <a:xfrm>
            <a:off x="2028825" y="2136775"/>
            <a:ext cx="1274445" cy="1054735"/>
          </a:xfrm>
          <a:custGeom>
            <a:avLst/>
            <a:gdLst>
              <a:gd name="connsiteX0" fmla="*/ 721269 w 825937"/>
              <a:gd name="connsiteY0" fmla="*/ 201970 h 612776"/>
              <a:gd name="connsiteX1" fmla="*/ 825937 w 825937"/>
              <a:gd name="connsiteY1" fmla="*/ 306637 h 612776"/>
              <a:gd name="connsiteX2" fmla="*/ 721767 w 825937"/>
              <a:gd name="connsiteY2" fmla="*/ 410807 h 612776"/>
              <a:gd name="connsiteX3" fmla="*/ 305594 w 825937"/>
              <a:gd name="connsiteY3" fmla="*/ 0 h 612776"/>
              <a:gd name="connsiteX4" fmla="*/ 611188 w 825937"/>
              <a:gd name="connsiteY4" fmla="*/ 306388 h 612776"/>
              <a:gd name="connsiteX5" fmla="*/ 305594 w 825937"/>
              <a:gd name="connsiteY5" fmla="*/ 612776 h 612776"/>
              <a:gd name="connsiteX6" fmla="*/ 0 w 825937"/>
              <a:gd name="connsiteY6" fmla="*/ 306388 h 612776"/>
              <a:gd name="connsiteX7" fmla="*/ 305594 w 825937"/>
              <a:gd name="connsiteY7" fmla="*/ 0 h 61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108000" bIns="0"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>
                <a:solidFill>
                  <a:schemeClr val="bg1"/>
                </a:solidFill>
                <a:latin typeface="+mn-lt"/>
                <a:ea typeface="+mn-ea"/>
              </a:rPr>
              <a:t>2</a:t>
            </a:r>
            <a:endParaRPr lang="zh-CN" altLang="en-US" sz="5400" kern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2109162" y="556078"/>
            <a:ext cx="8292045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defTabSz="914400" eaLnBrk="1" latinLnBrk="0" hangingPunct="1">
              <a:lnSpc>
                <a:spcPct val="90000"/>
              </a:lnSpc>
              <a:buNone/>
              <a:defRPr sz="3200" b="1" i="0" baseline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感谢指导老师的每一次耐心指导</a:t>
            </a:r>
            <a:endParaRPr lang="zh-CN" altLang="en-US" dirty="0">
              <a:latin typeface="+mj-lt"/>
              <a:ea typeface="+mj-ea"/>
            </a:endParaRPr>
          </a:p>
        </p:txBody>
      </p:sp>
      <p:pic>
        <p:nvPicPr>
          <p:cNvPr id="2" name="图片 1" descr="周倩敏与指导老师交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965" y="1988185"/>
            <a:ext cx="4011295" cy="3829050"/>
          </a:xfrm>
          <a:prstGeom prst="rect">
            <a:avLst/>
          </a:prstGeom>
        </p:spPr>
      </p:pic>
      <p:pic>
        <p:nvPicPr>
          <p:cNvPr id="3" name="图片 2" descr="林思婷4.11与陈雪晶老师讨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2895" y="1825625"/>
            <a:ext cx="4101465" cy="409384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与指导老师交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2840" y="1285240"/>
            <a:ext cx="5126355" cy="4580255"/>
          </a:xfrm>
          <a:prstGeom prst="rect">
            <a:avLst/>
          </a:prstGeom>
        </p:spPr>
      </p:pic>
      <p:pic>
        <p:nvPicPr>
          <p:cNvPr id="3" name="图片 2" descr="与指导老师交流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2230" y="1284605"/>
            <a:ext cx="5474335" cy="44361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2"/>
  <p:tag name="KSO_WM_UNIT_TYPE" val="l_h_f"/>
  <p:tag name="KSO_WM_UNIT_INDEX" val="1_2_1"/>
  <p:tag name="KSO_WM_UNIT_ID" val="custom160428_9*l_h_f*1_2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USESOURCEFORMAT_APPLY" val="1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2"/>
  <p:tag name="KSO_WM_UNIT_TYPE" val="l_i"/>
  <p:tag name="KSO_WM_UNIT_INDEX" val="1_4"/>
  <p:tag name="KSO_WM_UNIT_ID" val="custom160428_9*l_i*1_4"/>
  <p:tag name="KSO_WM_UNIT_CLEAR" val="1"/>
  <p:tag name="KSO_WM_UNIT_LAYERLEVEL" val="1_1"/>
  <p:tag name="KSO_WM_DIAGRAM_GROUP_CODE" val="l1-1"/>
  <p:tag name="KSO_WM_UNIT_USESOURCEFORMAT_APPLY" val="1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3_1"/>
  <p:tag name="KSO_WM_UNIT_ID" val="custom160428_9*l_h_f*1_3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USESOURCEFORMAT_APPLY" val="1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1"/>
  <p:tag name="KSO_WM_UNIT_TYPE" val="l_i"/>
  <p:tag name="KSO_WM_UNIT_INDEX" val="1_5"/>
  <p:tag name="KSO_WM_UNIT_ID" val="custom160428_9*l_i*1_5"/>
  <p:tag name="KSO_WM_UNIT_CLEAR" val="1"/>
  <p:tag name="KSO_WM_UNIT_LAYERLEVEL" val="1_1"/>
  <p:tag name="KSO_WM_DIAGRAM_GROUP_CODE" val="l1-1"/>
  <p:tag name="KSO_WM_UNIT_USESOURCEFORMAT_APPLY" val="1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2"/>
  <p:tag name="KSO_WM_UNIT_TYPE" val="l_h_f"/>
  <p:tag name="KSO_WM_UNIT_INDEX" val="1_4_1"/>
  <p:tag name="KSO_WM_UNIT_ID" val="custom160428_9*l_h_f*1_4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USESOURCEFORMAT_APPLY" val="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2"/>
  <p:tag name="KSO_WM_UNIT_TYPE" val="l_i"/>
  <p:tag name="KSO_WM_UNIT_INDEX" val="1_6"/>
  <p:tag name="KSO_WM_UNIT_ID" val="custom160428_9*l_i*1_6"/>
  <p:tag name="KSO_WM_UNIT_CLEAR" val="1"/>
  <p:tag name="KSO_WM_UNIT_LAYERLEVEL" val="1_1"/>
  <p:tag name="KSO_WM_DIAGRAM_GROUP_CODE" val="l1-1"/>
  <p:tag name="KSO_WM_UNIT_USESOURCEFORMAT_APPLY" val="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OTHERS"/>
  <p:tag name="KSO_WM_UNIT_TYPE" val="l_i"/>
  <p:tag name="KSO_WM_UNIT_INDEX" val="1_1"/>
  <p:tag name="KSO_WM_UNIT_ID" val="custom160428_9*l_i*1_1"/>
  <p:tag name="KSO_WM_UNIT_CLEAR" val="1"/>
  <p:tag name="KSO_WM_UNIT_LAYERLEVEL" val="1_1"/>
  <p:tag name="KSO_WM_DIAGRAM_GROUP_CODE" val="l1-1"/>
  <p:tag name="KSO_WM_UNIT_USESOURCEFORMAT_APPLY" val="1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OTHERS"/>
  <p:tag name="KSO_WM_UNIT_TYPE" val="l_i"/>
  <p:tag name="KSO_WM_UNIT_INDEX" val="1_2"/>
  <p:tag name="KSO_WM_UNIT_ID" val="custom160428_9*l_i*1_2"/>
  <p:tag name="KSO_WM_UNIT_CLEAR" val="1"/>
  <p:tag name="KSO_WM_UNIT_LAYERLEVEL" val="1_1"/>
  <p:tag name="KSO_WM_DIAGRAM_GROUP_CODE" val="l1-1"/>
  <p:tag name="KSO_WM_UNIT_USESOURCEFORMAT_APPLY" val="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OTHERS"/>
  <p:tag name="KSO_WM_UNIT_TYPE" val="a"/>
  <p:tag name="KSO_WM_UNIT_INDEX" val="1"/>
  <p:tag name="KSO_WM_UNIT_ID" val="custom160428_9*a*1"/>
  <p:tag name="KSO_WM_UNIT_CLEAR" val="1"/>
  <p:tag name="KSO_WM_UNIT_LAYERLEVEL" val="1"/>
  <p:tag name="KSO_WM_UNIT_VALUE" val="7"/>
  <p:tag name="KSO_WM_UNIT_ISCONTENTSTITLE" val="1"/>
  <p:tag name="KSO_WM_UNIT_HIGHLIGHT" val="0"/>
  <p:tag name="KSO_WM_UNIT_COMPATIBLE" val="0"/>
  <p:tag name="KSO_WM_UNIT_PRESET_TEXT" val="CONTENTS"/>
</p:tagLst>
</file>

<file path=ppt/tags/tag19.xml><?xml version="1.0" encoding="utf-8"?>
<p:tagLst xmlns:p="http://schemas.openxmlformats.org/presentationml/2006/main">
  <p:tag name="MH" val="20150409143211"/>
  <p:tag name="MH_LIBRARY" val="CONTENTS"/>
  <p:tag name="MH_AUTOCOLOR" val="TRUE"/>
  <p:tag name="MH_TYPE" val="CONTENTS"/>
  <p:tag name="KSO_WM_TEMPLATE_CATEGORY" val="custom"/>
  <p:tag name="KSO_WM_TEMPLATE_INDEX" val="160428"/>
  <p:tag name="KSO_WM_TAG_VERSION" val="1.0"/>
  <p:tag name="KSO_WM_SLIDE_ID" val="custom160428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28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1_1"/>
  <p:tag name="KSO_WM_UNIT_ID" val="custom160428_9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USESOURCEFORMAT_APPLY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1"/>
  <p:tag name="KSO_WM_UNIT_TYPE" val="l_i"/>
  <p:tag name="KSO_WM_UNIT_INDEX" val="1_3"/>
  <p:tag name="KSO_WM_UNIT_ID" val="custom160428_9*l_i*1_3"/>
  <p:tag name="KSO_WM_UNIT_CLEAR" val="1"/>
  <p:tag name="KSO_WM_UNIT_LAYERLEVEL" val="1_1"/>
  <p:tag name="KSO_WM_DIAGRAM_GROUP_CODE" val="l1-1"/>
  <p:tag name="KSO_WM_UNIT_USESOURCEFORMAT_APPLY" val="1"/>
</p:tagLst>
</file>

<file path=ppt/tags/tag22.xml><?xml version="1.0" encoding="utf-8"?>
<p:tagLst xmlns:p="http://schemas.openxmlformats.org/presentationml/2006/main">
  <p:tag name="MH" val="20150409143211"/>
  <p:tag name="MH_LIBRARY" val="CONTENTS"/>
  <p:tag name="MH_AUTOCOLOR" val="TRUE"/>
  <p:tag name="MH_TYPE" val="CONTENTS"/>
  <p:tag name="KSO_WM_TEMPLATE_CATEGORY" val="custom"/>
  <p:tag name="KSO_WM_TEMPLATE_INDEX" val="160428"/>
  <p:tag name="KSO_WM_TAG_VERSION" val="1.0"/>
  <p:tag name="KSO_WM_SLIDE_ID" val="custom160428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4*a*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4.xml><?xml version="1.0" encoding="utf-8"?>
<p:tagLst xmlns:p="http://schemas.openxmlformats.org/presentationml/2006/main">
  <p:tag name="KSO_WM_TEMPLATE_CATEGORY" val="custom"/>
  <p:tag name="KSO_WM_TEMPLATE_INDEX" val="160428"/>
  <p:tag name="KSO_WM_TAG_VERSION" val="1.0"/>
  <p:tag name="KSO_WM_SLIDE_ID" val="custom160428_4"/>
  <p:tag name="KSO_WM_SLIDE_INDEX" val="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91*60"/>
  <p:tag name="KSO_WM_SLIDE_SIZE" val="798*425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160428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2"/>
  <p:tag name="KSO_WM_UNIT_TYPE" val="l_h_f"/>
  <p:tag name="KSO_WM_UNIT_INDEX" val="1_2_1"/>
  <p:tag name="KSO_WM_UNIT_ID" val="custom160428_9*l_h_f*1_2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USESOURCEFORMAT_APPLY" val="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2"/>
  <p:tag name="KSO_WM_UNIT_TYPE" val="l_i"/>
  <p:tag name="KSO_WM_UNIT_INDEX" val="1_4"/>
  <p:tag name="KSO_WM_UNIT_ID" val="custom160428_9*l_i*1_4"/>
  <p:tag name="KSO_WM_UNIT_CLEAR" val="1"/>
  <p:tag name="KSO_WM_UNIT_LAYERLEVEL" val="1_1"/>
  <p:tag name="KSO_WM_DIAGRAM_GROUP_CODE" val="l1-1"/>
  <p:tag name="KSO_WM_UNIT_USESOURCEFORMAT_APPLY" val="1"/>
</p:tagLst>
</file>

<file path=ppt/tags/tag28.xml><?xml version="1.0" encoding="utf-8"?>
<p:tagLst xmlns:p="http://schemas.openxmlformats.org/presentationml/2006/main">
  <p:tag name="MH" val="20150409143211"/>
  <p:tag name="MH_LIBRARY" val="CONTENTS"/>
  <p:tag name="MH_AUTOCOLOR" val="TRUE"/>
  <p:tag name="MH_TYPE" val="CONTENTS"/>
  <p:tag name="KSO_WM_TEMPLATE_CATEGORY" val="custom"/>
  <p:tag name="KSO_WM_TEMPLATE_INDEX" val="160428"/>
  <p:tag name="KSO_WM_TAG_VERSION" val="1.0"/>
  <p:tag name="KSO_WM_SLIDE_ID" val="custom160428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28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0.xml><?xml version="1.0" encoding="utf-8"?>
<p:tagLst xmlns:p="http://schemas.openxmlformats.org/presentationml/2006/main">
  <p:tag name="KSO_WM_TEMPLATE_CATEGORY" val="custom"/>
  <p:tag name="KSO_WM_TEMPLATE_INDEX" val="160428"/>
  <p:tag name="KSO_WM_TAG_VERSION" val="1.0"/>
  <p:tag name="KSO_WM_SLIDE_ID" val="custom160428_28"/>
  <p:tag name="KSO_WM_SLIDE_INDEX" val="28"/>
  <p:tag name="KSO_WM_SLIDE_ITEM_CNT" val="5"/>
  <p:tag name="KSO_WM_SLIDE_LAYOUT" val="a_l_f"/>
  <p:tag name="KSO_WM_SLIDE_LAYOUT_CNT" val="1_1_1"/>
  <p:tag name="KSO_WM_SLIDE_TYPE" val="text"/>
  <p:tag name="KSO_WM_BEAUTIFY_FLAG" val="#wm#"/>
  <p:tag name="KSO_WM_SLIDE_POSITION" val="178*111"/>
  <p:tag name="KSO_WM_SLIDE_SIZE" val="604*365"/>
  <p:tag name="KSO_WM_DIAGRAM_GROUP_CODE" val="l1-4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160428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24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3.xml><?xml version="1.0" encoding="utf-8"?>
<p:tagLst xmlns:p="http://schemas.openxmlformats.org/presentationml/2006/main">
  <p:tag name="KSO_WM_TEMPLATE_CATEGORY" val="custom"/>
  <p:tag name="KSO_WM_TEMPLATE_INDEX" val="160428"/>
  <p:tag name="KSO_WM_TAG_VERSION" val="1.0"/>
  <p:tag name="KSO_WM_SLIDE_ID" val="custom160428_24"/>
  <p:tag name="KSO_WM_SLIDE_INDEX" val="24"/>
  <p:tag name="KSO_WM_SLIDE_ITEM_CNT" val="4"/>
  <p:tag name="KSO_WM_SLIDE_LAYOUT" val="a_l_f"/>
  <p:tag name="KSO_WM_SLIDE_LAYOUT_CNT" val="1_1_1"/>
  <p:tag name="KSO_WM_SLIDE_TYPE" val="text"/>
  <p:tag name="KSO_WM_BEAUTIFY_FLAG" val="#wm#"/>
  <p:tag name="KSO_WM_SLIDE_POSITION" val="321*188"/>
  <p:tag name="KSO_WM_SLIDE_SIZE" val="319*247"/>
  <p:tag name="KSO_WM_DIAGRAM_GROUP_CODE" val="l1-3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3_1"/>
  <p:tag name="KSO_WM_UNIT_ID" val="custom160428_9*l_h_f*1_3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USESOURCEFORMAT_APPLY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1"/>
  <p:tag name="KSO_WM_UNIT_TYPE" val="l_i"/>
  <p:tag name="KSO_WM_UNIT_INDEX" val="1_5"/>
  <p:tag name="KSO_WM_UNIT_ID" val="custom160428_9*l_i*1_5"/>
  <p:tag name="KSO_WM_UNIT_CLEAR" val="1"/>
  <p:tag name="KSO_WM_UNIT_LAYERLEVEL" val="1_1"/>
  <p:tag name="KSO_WM_DIAGRAM_GROUP_CODE" val="l1-1"/>
  <p:tag name="KSO_WM_UNIT_USESOURCEFORMAT_APPLY" val="1"/>
</p:tagLst>
</file>

<file path=ppt/tags/tag36.xml><?xml version="1.0" encoding="utf-8"?>
<p:tagLst xmlns:p="http://schemas.openxmlformats.org/presentationml/2006/main">
  <p:tag name="MH" val="20150409143211"/>
  <p:tag name="MH_LIBRARY" val="CONTENTS"/>
  <p:tag name="MH_AUTOCOLOR" val="TRUE"/>
  <p:tag name="MH_TYPE" val="CONTENTS"/>
  <p:tag name="KSO_WM_TEMPLATE_CATEGORY" val="custom"/>
  <p:tag name="KSO_WM_TEMPLATE_INDEX" val="160428"/>
  <p:tag name="KSO_WM_TAG_VERSION" val="1.0"/>
  <p:tag name="KSO_WM_SLIDE_ID" val="custom160428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8.xml><?xml version="1.0" encoding="utf-8"?>
<p:tagLst xmlns:p="http://schemas.openxmlformats.org/presentationml/2006/main">
  <p:tag name="KSO_WM_TEMPLATE_CATEGORY" val="custom"/>
  <p:tag name="KSO_WM_TEMPLATE_INDEX" val="160428"/>
  <p:tag name="KSO_WM_TAG_VERSION" val="1.0"/>
  <p:tag name="KSO_WM_SLIDE_ID" val="custom160428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96"/>
  <p:tag name="KSO_WM_SLIDE_SIZE" val="715*411"/>
</p:tagLst>
</file>

<file path=ppt/tags/tag39.xml><?xml version="1.0" encoding="utf-8"?>
<p:tagLst xmlns:p="http://schemas.openxmlformats.org/presentationml/2006/main">
  <p:tag name="KSO_WM_TEMPLATE_CATEGORY" val="custom"/>
  <p:tag name="KSO_WM_TEMPLATE_INDEX" val="160428"/>
  <p:tag name="KSO_WM_TAG_VERSION" val="1.0"/>
  <p:tag name="KSO_WM_SLIDE_ID" val="custom160428_23"/>
  <p:tag name="KSO_WM_SLIDE_INDEX" val="23"/>
  <p:tag name="KSO_WM_SLIDE_ITEM_CNT" val="3"/>
  <p:tag name="KSO_WM_SLIDE_LAYOUT" val="a_f_l"/>
  <p:tag name="KSO_WM_SLIDE_LAYOUT_CNT" val="1_1_1"/>
  <p:tag name="KSO_WM_SLIDE_TYPE" val="text"/>
  <p:tag name="KSO_WM_BEAUTIFY_FLAG" val="#wm#"/>
  <p:tag name="KSO_WM_SLIDE_POSITION" val="256*161"/>
  <p:tag name="KSO_WM_SLIDE_SIZE" val="517*297"/>
  <p:tag name="KSO_WM_DIAGRAM_GROUP_CODE" val="l1-3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b"/>
  <p:tag name="KSO_WM_UNIT_INDEX" val="1"/>
  <p:tag name="KSO_WM_UNIT_ID" val="custom160428_1*b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5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1.xml><?xml version="1.0" encoding="utf-8"?>
<p:tagLst xmlns:p="http://schemas.openxmlformats.org/presentationml/2006/main">
  <p:tag name="KSO_WM_TEMPLATE_CATEGORY" val="custom"/>
  <p:tag name="KSO_WM_TEMPLATE_INDEX" val="160428"/>
  <p:tag name="KSO_WM_TAG_VERSION" val="1.0"/>
  <p:tag name="KSO_WM_SLIDE_ID" val="custom160428_15"/>
  <p:tag name="KSO_WM_SLIDE_INDEX" val="15"/>
  <p:tag name="KSO_WM_SLIDE_ITEM_CNT" val="3"/>
  <p:tag name="KSO_WM_SLIDE_LAYOUT" val="a_l"/>
  <p:tag name="KSO_WM_SLIDE_LAYOUT_CNT" val="1_1"/>
  <p:tag name="KSO_WM_SLIDE_TYPE" val="text"/>
  <p:tag name="KSO_WM_BEAUTIFY_FLAG" val="#wm#"/>
  <p:tag name="KSO_WM_SLIDE_POSITION" val="211*205"/>
  <p:tag name="KSO_WM_SLIDE_SIZE" val="505*107"/>
  <p:tag name="KSO_WM_DIAGRAM_GROUP_CODE" val="l1-2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22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3.xml><?xml version="1.0" encoding="utf-8"?>
<p:tagLst xmlns:p="http://schemas.openxmlformats.org/presentationml/2006/main">
  <p:tag name="KSO_WM_TEMPLATE_CATEGORY" val="custom"/>
  <p:tag name="KSO_WM_TEMPLATE_INDEX" val="160428"/>
  <p:tag name="KSO_WM_TAG_VERSION" val="1.0"/>
  <p:tag name="KSO_WM_SLIDE_ID" val="custom160428_22"/>
  <p:tag name="KSO_WM_SLIDE_INDEX" val="22"/>
  <p:tag name="KSO_WM_SLIDE_ITEM_CNT" val="2"/>
  <p:tag name="KSO_WM_SLIDE_LAYOUT" val="a_l_f"/>
  <p:tag name="KSO_WM_SLIDE_LAYOUT_CNT" val="1_1_1"/>
  <p:tag name="KSO_WM_SLIDE_TYPE" val="text"/>
  <p:tag name="KSO_WM_BEAUTIFY_FLAG" val="#wm#"/>
  <p:tag name="KSO_WM_SLIDE_POSITION" val="316*161"/>
  <p:tag name="KSO_WM_SLIDE_SIZE" val="457*262"/>
  <p:tag name="KSO_WM_DIAGRAM_GROUP_CODE" val="l1-3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2"/>
  <p:tag name="KSO_WM_UNIT_TYPE" val="l_h_f"/>
  <p:tag name="KSO_WM_UNIT_INDEX" val="1_4_1"/>
  <p:tag name="KSO_WM_UNIT_ID" val="custom160428_9*l_h_f*1_4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USESOURCEFORMAT_APPLY" val="1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2"/>
  <p:tag name="KSO_WM_UNIT_TYPE" val="l_i"/>
  <p:tag name="KSO_WM_UNIT_INDEX" val="1_6"/>
  <p:tag name="KSO_WM_UNIT_ID" val="custom160428_9*l_i*1_6"/>
  <p:tag name="KSO_WM_UNIT_CLEAR" val="1"/>
  <p:tag name="KSO_WM_UNIT_LAYERLEVEL" val="1_1"/>
  <p:tag name="KSO_WM_DIAGRAM_GROUP_CODE" val="l1-1"/>
  <p:tag name="KSO_WM_UNIT_USESOURCEFORMAT_APPLY" val="1"/>
</p:tagLst>
</file>

<file path=ppt/tags/tag46.xml><?xml version="1.0" encoding="utf-8"?>
<p:tagLst xmlns:p="http://schemas.openxmlformats.org/presentationml/2006/main">
  <p:tag name="MH" val="20150409143211"/>
  <p:tag name="MH_LIBRARY" val="CONTENTS"/>
  <p:tag name="MH_AUTOCOLOR" val="TRUE"/>
  <p:tag name="MH_TYPE" val="CONTENTS"/>
  <p:tag name="KSO_WM_TEMPLATE_CATEGORY" val="custom"/>
  <p:tag name="KSO_WM_TEMPLATE_INDEX" val="160428"/>
  <p:tag name="KSO_WM_TAG_VERSION" val="1.0"/>
  <p:tag name="KSO_WM_SLIDE_ID" val="custom160428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21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8.xml><?xml version="1.0" encoding="utf-8"?>
<p:tagLst xmlns:p="http://schemas.openxmlformats.org/presentationml/2006/main">
  <p:tag name="KSO_WM_TEMPLATE_CATEGORY" val="custom"/>
  <p:tag name="KSO_WM_TEMPLATE_INDEX" val="160428"/>
  <p:tag name="KSO_WM_TAG_VERSION" val="1.0"/>
  <p:tag name="KSO_WM_SLIDE_ID" val="custom160428_21"/>
  <p:tag name="KSO_WM_SLIDE_INDEX" val="21"/>
  <p:tag name="KSO_WM_SLIDE_ITEM_CNT" val="4"/>
  <p:tag name="KSO_WM_SLIDE_LAYOUT" val="a_f_d"/>
  <p:tag name="KSO_WM_SLIDE_LAYOUT_CNT" val="1_1_3"/>
  <p:tag name="KSO_WM_SLIDE_TYPE" val="text"/>
  <p:tag name="KSO_WM_BEAUTIFY_FLAG" val="#wm#"/>
  <p:tag name="KSO_WM_SLIDE_POSITION" val="97*130"/>
  <p:tag name="KSO_WM_SLIDE_SIZE" val="766*360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3*a*1"/>
  <p:tag name="KSO_WM_UNIT_CLEAR" val="1"/>
  <p:tag name="KSO_WM_UNIT_LAYERLEVEL" val="1"/>
  <p:tag name="KSO_WM_UNIT_VALUE" val="5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0.xml><?xml version="1.0" encoding="utf-8"?>
<p:tagLst xmlns:p="http://schemas.openxmlformats.org/presentationml/2006/main">
  <p:tag name="KSO_WM_TEMPLATE_CATEGORY" val="custom"/>
  <p:tag name="KSO_WM_TEMPLATE_INDEX" val="160428"/>
  <p:tag name="KSO_WM_TAG_VERSION" val="1.0"/>
  <p:tag name="KSO_WM_SLIDE_ID" val="custom160428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15"/>
  <p:tag name="KSO_WM_SLIDE_SIZE" val="828*276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9*a*1"/>
  <p:tag name="KSO_WM_UNIT_CLEAR" val="1"/>
  <p:tag name="KSO_WM_UNIT_LAYERLEVEL" val="1"/>
  <p:tag name="KSO_WM_UNIT_VALUE" val="3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2.xml><?xml version="1.0" encoding="utf-8"?>
<p:tagLst xmlns:p="http://schemas.openxmlformats.org/presentationml/2006/main">
  <p:tag name="KSO_WM_TEMPLATE_CATEGORY" val="custom"/>
  <p:tag name="KSO_WM_TEMPLATE_INDEX" val="160428"/>
  <p:tag name="KSO_WM_TAG_VERSION" val="1.0"/>
  <p:tag name="KSO_WM_SLIDE_ID" val="custom160428_19"/>
  <p:tag name="KSO_WM_SLIDE_INDEX" val="19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85*94"/>
  <p:tag name="KSO_WM_SLIDE_SIZE" val="790*400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20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4.xml><?xml version="1.0" encoding="utf-8"?>
<p:tagLst xmlns:p="http://schemas.openxmlformats.org/presentationml/2006/main">
  <p:tag name="KSO_WM_TEMPLATE_CATEGORY" val="custom"/>
  <p:tag name="KSO_WM_TEMPLATE_INDEX" val="160428"/>
  <p:tag name="KSO_WM_TAG_VERSION" val="1.0"/>
  <p:tag name="KSO_WM_SLIDE_ID" val="custom160428_20"/>
  <p:tag name="KSO_WM_SLIDE_INDEX" val="20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225*113"/>
  <p:tag name="KSO_WM_SLIDE_SIZE" val="528*364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f"/>
  <p:tag name="KSO_WM_UNIT_INDEX" val="1"/>
  <p:tag name="KSO_WM_UNIT_ID" val="custom160428_2*f*1"/>
  <p:tag name="KSO_WM_UNIT_CLEAR" val="1"/>
  <p:tag name="KSO_WM_UNIT_LAYERLEVEL" val="1"/>
  <p:tag name="KSO_WM_UNIT_VALUE" val="145"/>
  <p:tag name="KSO_WM_UNIT_HIGHLIGHT" val="0"/>
  <p:tag name="KSO_WM_UNIT_COMPATIBLE" val="0"/>
  <p:tag name="KSO_WM_UNIT_PRESET_TEXT_INDEX" val="5"/>
  <p:tag name="KSO_WM_UNIT_PRESET_TEXT_LEN" val="232"/>
</p:tagLst>
</file>

<file path=ppt/tags/tag56.xml><?xml version="1.0" encoding="utf-8"?>
<p:tagLst xmlns:p="http://schemas.openxmlformats.org/presentationml/2006/main">
  <p:tag name="KSO_WM_TEMPLATE_CATEGORY" val="custom"/>
  <p:tag name="KSO_WM_TEMPLATE_INDEX" val="160428"/>
  <p:tag name="KSO_WM_TAG_VERSION" val="1.0"/>
  <p:tag name="KSO_WM_SLIDE_ID" val="custom160428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8"/>
  <p:tag name="KSO_WM_SLIDE_SIZE" val="828*273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28_29*i*0"/>
  <p:tag name="KSO_WM_TEMPLATE_CATEGORY" val="custom"/>
  <p:tag name="KSO_WM_TEMPLATE_INDEX" val="160428"/>
  <p:tag name="KSO_WM_UNIT_INDEX" val="0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28_29*i*1"/>
  <p:tag name="KSO_WM_TEMPLATE_CATEGORY" val="custom"/>
  <p:tag name="KSO_WM_TEMPLATE_INDEX" val="160428"/>
  <p:tag name="KSO_WM_UNIT_INDEX" val="1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28_29*i*2"/>
  <p:tag name="KSO_WM_TEMPLATE_CATEGORY" val="custom"/>
  <p:tag name="KSO_WM_TEMPLATE_INDEX" val="160428"/>
  <p:tag name="KSO_WM_UNIT_INDEX" val="2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f"/>
  <p:tag name="KSO_WM_UNIT_INDEX" val="1"/>
  <p:tag name="KSO_WM_UNIT_ID" val="custom160428_2*f*1"/>
  <p:tag name="KSO_WM_UNIT_CLEAR" val="1"/>
  <p:tag name="KSO_WM_UNIT_LAYERLEVEL" val="1"/>
  <p:tag name="KSO_WM_UNIT_VALUE" val="145"/>
  <p:tag name="KSO_WM_UNIT_HIGHLIGHT" val="0"/>
  <p:tag name="KSO_WM_UNIT_COMPATIBLE" val="0"/>
  <p:tag name="KSO_WM_UNIT_PRESET_TEXT_INDEX" val="5"/>
  <p:tag name="KSO_WM_UNIT_PRESET_TEXT_LEN" val="232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28_29*i*3"/>
  <p:tag name="KSO_WM_TEMPLATE_CATEGORY" val="custom"/>
  <p:tag name="KSO_WM_TEMPLATE_INDEX" val="160428"/>
  <p:tag name="KSO_WM_UNIT_INDEX" val="3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28_29*i*4"/>
  <p:tag name="KSO_WM_TEMPLATE_CATEGORY" val="custom"/>
  <p:tag name="KSO_WM_TEMPLATE_INDEX" val="160428"/>
  <p:tag name="KSO_WM_UNIT_INDEX" val="4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28_29*i*5"/>
  <p:tag name="KSO_WM_TEMPLATE_CATEGORY" val="custom"/>
  <p:tag name="KSO_WM_TEMPLATE_INDEX" val="160428"/>
  <p:tag name="KSO_WM_UNIT_INDEX" val="5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28_29*i*6"/>
  <p:tag name="KSO_WM_TEMPLATE_CATEGORY" val="custom"/>
  <p:tag name="KSO_WM_TEMPLATE_INDEX" val="160428"/>
  <p:tag name="KSO_WM_UNIT_INDEX" val="6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28_29*i*7"/>
  <p:tag name="KSO_WM_TEMPLATE_CATEGORY" val="custom"/>
  <p:tag name="KSO_WM_TEMPLATE_INDEX" val="160428"/>
  <p:tag name="KSO_WM_UNIT_INDEX" val="7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28_29*i*8"/>
  <p:tag name="KSO_WM_TEMPLATE_CATEGORY" val="custom"/>
  <p:tag name="KSO_WM_TEMPLATE_INDEX" val="160428"/>
  <p:tag name="KSO_WM_UNIT_INDEX" val="8"/>
</p:tagLst>
</file>

<file path=ppt/tags/tag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28_29*i*9"/>
  <p:tag name="KSO_WM_TEMPLATE_CATEGORY" val="custom"/>
  <p:tag name="KSO_WM_TEMPLATE_INDEX" val="160428"/>
  <p:tag name="KSO_WM_UNIT_INDEX" val="9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28_29*i*1"/>
  <p:tag name="KSO_WM_TEMPLATE_CATEGORY" val="custom"/>
  <p:tag name="KSO_WM_TEMPLATE_INDEX" val="160428"/>
  <p:tag name="KSO_WM_UNIT_INDEX" val="1"/>
</p:tagLst>
</file>

<file path=ppt/tags/tag68.xml><?xml version="1.0" encoding="utf-8"?>
<p:tagLst xmlns:p="http://schemas.openxmlformats.org/presentationml/2006/main">
  <p:tag name="KSO_WM_TEMPLATE_CATEGORY" val="custom"/>
  <p:tag name="KSO_WM_TEMPLATE_INDEX" val="160428"/>
  <p:tag name="KSO_WM_TAG_VERSION" val="1.0"/>
  <p:tag name="KSO_WM_SLIDE_ID" val="custom160428_29"/>
  <p:tag name="KSO_WM_SLIDE_INDEX" val="29"/>
  <p:tag name="KSO_WM_SLIDE_ITEM_CNT" val="0"/>
  <p:tag name="KSO_WM_SLIDE_TYPE" val="endPage"/>
  <p:tag name="KSO_WM_BEAUTIFY_FLAG" val="#wm#"/>
</p:tagLst>
</file>

<file path=ppt/tags/tag7.xml><?xml version="1.0" encoding="utf-8"?>
<p:tagLst xmlns:p="http://schemas.openxmlformats.org/presentationml/2006/main">
  <p:tag name="KSO_WM_TEMPLATE_CATEGORY" val="custom"/>
  <p:tag name="KSO_WM_TEMPLATE_INDEX" val="160428"/>
  <p:tag name="KSO_WM_TAG_VERSION" val="1.0"/>
  <p:tag name="KSO_WM_SLIDE_ID" val="custom160428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8"/>
  <p:tag name="KSO_WM_SLIDE_SIZE" val="828*273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1_1"/>
  <p:tag name="KSO_WM_UNIT_ID" val="custom160428_9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USESOURCEFORMAT_APPLY" val="1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1"/>
  <p:tag name="KSO_WM_UNIT_TYPE" val="l_i"/>
  <p:tag name="KSO_WM_UNIT_INDEX" val="1_3"/>
  <p:tag name="KSO_WM_UNIT_ID" val="custom160428_9*l_i*1_3"/>
  <p:tag name="KSO_WM_UNIT_CLEAR" val="1"/>
  <p:tag name="KSO_WM_UNIT_LAYERLEVEL" val="1_1"/>
  <p:tag name="KSO_WM_DIAGRAM_GROUP_CODE" val="l1-1"/>
  <p:tag name="KSO_WM_UNIT_USESOURCEFORMAT_APPLY" val="1"/>
</p:tagLst>
</file>

<file path=ppt/theme/theme1.xml><?xml version="1.0" encoding="utf-8"?>
<a:theme xmlns:a="http://schemas.openxmlformats.org/drawingml/2006/main" name="A000120140530A99PPBG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537</Words>
  <Application>WPS 演示</Application>
  <PresentationFormat>宽屏</PresentationFormat>
  <Paragraphs>84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黑体</vt:lpstr>
      <vt:lpstr>Wingdings 2</vt:lpstr>
      <vt:lpstr>Calibri</vt:lpstr>
      <vt:lpstr>楷体</vt:lpstr>
      <vt:lpstr>幼圆</vt:lpstr>
      <vt:lpstr>Arial Narrow</vt:lpstr>
      <vt:lpstr>微软雅黑</vt:lpstr>
      <vt:lpstr>Lucida Sans Unicode</vt:lpstr>
      <vt:lpstr>A000120140530A99PPBG</vt:lpstr>
      <vt:lpstr>外语系2015级英语教育小学英语方向)专业 教育见习</vt:lpstr>
      <vt:lpstr>首卷语：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每一次上课前的试讲，我们都认真准备。</vt:lpstr>
      <vt:lpstr>每次听课我们都在成长</vt:lpstr>
      <vt:lpstr>PowerPoint 演示文稿</vt:lpstr>
      <vt:lpstr>结语：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</cp:revision>
  <dcterms:created xsi:type="dcterms:W3CDTF">2016-11-21T12:00:00Z</dcterms:created>
  <dcterms:modified xsi:type="dcterms:W3CDTF">2017-05-13T05:38:51Z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