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dp" ContentType="image/vnd.ms-photo"/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6" r:id="rId3"/>
    <p:sldId id="274" r:id="rId4"/>
    <p:sldId id="269" r:id="rId5"/>
    <p:sldId id="268" r:id="rId6"/>
    <p:sldId id="288" r:id="rId7"/>
    <p:sldId id="275" r:id="rId8"/>
    <p:sldId id="276" r:id="rId9"/>
    <p:sldId id="277" r:id="rId10"/>
    <p:sldId id="278" r:id="rId11"/>
    <p:sldId id="292" r:id="rId12"/>
    <p:sldId id="280" r:id="rId13"/>
    <p:sldId id="290" r:id="rId14"/>
    <p:sldId id="279" r:id="rId15"/>
    <p:sldId id="293" r:id="rId16"/>
    <p:sldId id="291" r:id="rId17"/>
    <p:sldId id="287" r:id="rId18"/>
  </p:sldIdLst>
  <p:sldSz cx="12192000" cy="6858000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迷你简卡通" panose="03000509000000000000" pitchFamily="65" charset="-122"/>
      <p:regular r:id="rId23"/>
    </p:embeddedFont>
    <p:embeddedFont>
      <p:font typeface="华文行楷" panose="02010800040101010101" pitchFamily="2" charset="-122"/>
      <p:regular r:id="rId24"/>
    </p:embeddedFont>
    <p:embeddedFont>
      <p:font typeface="华文隶书" panose="02010800040101010101" pitchFamily="2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等线" panose="02010600030101010101" charset="-122"/>
      <p:regular r:id="rId27"/>
    </p:embeddedFont>
    <p:embeddedFont>
      <p:font typeface="等线 Light" panose="02010600030101010101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CC"/>
    <a:srgbClr val="FF0066"/>
    <a:srgbClr val="00CC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25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114075340795"/>
          <c:y val="0.0329668047638331"/>
          <c:w val="0.651149303772616"/>
          <c:h val="0.909341286899459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8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52FB6-38BE-4B60-AA4E-244303514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3704-82A6-4691-8414-6E4BB8C67D5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wind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.xml"/><Relationship Id="rId13" Type="http://schemas.openxmlformats.org/officeDocument/2006/relationships/image" Target="../media/image11.png"/><Relationship Id="rId12" Type="http://schemas.microsoft.com/office/2007/relationships/media" Target="../media/media1.m4a"/><Relationship Id="rId11" Type="http://schemas.openxmlformats.org/officeDocument/2006/relationships/audio" Target="../media/media1.m4a"/><Relationship Id="rId10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image" Target="../media/image48.jpeg"/><Relationship Id="rId7" Type="http://schemas.openxmlformats.org/officeDocument/2006/relationships/image" Target="../media/image22.png"/><Relationship Id="rId6" Type="http://schemas.openxmlformats.org/officeDocument/2006/relationships/image" Target="../media/image47.png"/><Relationship Id="rId5" Type="http://schemas.openxmlformats.org/officeDocument/2006/relationships/image" Target="../media/image42.png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0.xml"/><Relationship Id="rId1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54.png"/><Relationship Id="rId7" Type="http://schemas.openxmlformats.org/officeDocument/2006/relationships/image" Target="../media/image53.jpeg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Relationship Id="rId3" Type="http://schemas.openxmlformats.org/officeDocument/2006/relationships/image" Target="../media/image10.png"/><Relationship Id="rId2" Type="http://schemas.microsoft.com/office/2007/relationships/hdphoto" Target="../media/hdphoto1.wdp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1.xml"/><Relationship Id="rId10" Type="http://schemas.openxmlformats.org/officeDocument/2006/relationships/image" Target="../media/image56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2.xml"/><Relationship Id="rId7" Type="http://schemas.openxmlformats.org/officeDocument/2006/relationships/image" Target="../media/image59.jpeg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10.png"/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4.xml"/><Relationship Id="rId7" Type="http://schemas.openxmlformats.org/officeDocument/2006/relationships/image" Target="../media/image68.png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49.png"/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5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6.xml"/><Relationship Id="rId10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5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5.xml"/><Relationship Id="rId5" Type="http://schemas.openxmlformats.org/officeDocument/2006/relationships/image" Target="../media/image19.jpeg"/><Relationship Id="rId4" Type="http://schemas.openxmlformats.org/officeDocument/2006/relationships/image" Target="../media/image10.png"/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jpe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8.xml"/><Relationship Id="rId10" Type="http://schemas.openxmlformats.org/officeDocument/2006/relationships/image" Target="../media/image6.png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jpeg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00570">
            <a:off x="1301457" y="5429559"/>
            <a:ext cx="745977" cy="1409067"/>
          </a:xfrm>
          <a:prstGeom prst="rect">
            <a:avLst/>
          </a:prstGeom>
        </p:spPr>
      </p:pic>
      <p:sp>
        <p:nvSpPr>
          <p:cNvPr id="42" name="任意多边形: 形状 41"/>
          <p:cNvSpPr/>
          <p:nvPr/>
        </p:nvSpPr>
        <p:spPr>
          <a:xfrm rot="10800000">
            <a:off x="2822073" y="3263465"/>
            <a:ext cx="1521596" cy="790463"/>
          </a:xfrm>
          <a:custGeom>
            <a:avLst/>
            <a:gdLst>
              <a:gd name="connsiteX0" fmla="*/ 5965 w 1521596"/>
              <a:gd name="connsiteY0" fmla="*/ 0 h 790463"/>
              <a:gd name="connsiteX1" fmla="*/ 1521596 w 1521596"/>
              <a:gd name="connsiteY1" fmla="*/ 0 h 790463"/>
              <a:gd name="connsiteX2" fmla="*/ 1505532 w 1521596"/>
              <a:gd name="connsiteY2" fmla="*/ 59992 h 790463"/>
              <a:gd name="connsiteX3" fmla="*/ 1329277 w 1521596"/>
              <a:gd name="connsiteY3" fmla="*/ 241468 h 790463"/>
              <a:gd name="connsiteX4" fmla="*/ 1256048 w 1521596"/>
              <a:gd name="connsiteY4" fmla="*/ 487541 h 790463"/>
              <a:gd name="connsiteX5" fmla="*/ 1006729 w 1521596"/>
              <a:gd name="connsiteY5" fmla="*/ 517335 h 790463"/>
              <a:gd name="connsiteX6" fmla="*/ 828560 w 1521596"/>
              <a:gd name="connsiteY6" fmla="*/ 779850 h 790463"/>
              <a:gd name="connsiteX7" fmla="*/ 566592 w 1521596"/>
              <a:gd name="connsiteY7" fmla="*/ 619612 h 790463"/>
              <a:gd name="connsiteX8" fmla="*/ 177450 w 1521596"/>
              <a:gd name="connsiteY8" fmla="*/ 461294 h 790463"/>
              <a:gd name="connsiteX9" fmla="*/ 6353 w 1521596"/>
              <a:gd name="connsiteY9" fmla="*/ 285116 h 790463"/>
              <a:gd name="connsiteX10" fmla="*/ 42912 w 1521596"/>
              <a:gd name="connsiteY10" fmla="*/ 47305 h 790463"/>
              <a:gd name="connsiteX11" fmla="*/ 6809 w 1521596"/>
              <a:gd name="connsiteY11" fmla="*/ 1917 h 790463"/>
              <a:gd name="connsiteX12" fmla="*/ 5965 w 1521596"/>
              <a:gd name="connsiteY12" fmla="*/ 0 h 79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1596" h="790463">
                <a:moveTo>
                  <a:pt x="5965" y="0"/>
                </a:moveTo>
                <a:lnTo>
                  <a:pt x="1521596" y="0"/>
                </a:lnTo>
                <a:lnTo>
                  <a:pt x="1505532" y="59992"/>
                </a:lnTo>
                <a:cubicBezTo>
                  <a:pt x="1467837" y="156890"/>
                  <a:pt x="1403745" y="224881"/>
                  <a:pt x="1329277" y="241468"/>
                </a:cubicBezTo>
                <a:cubicBezTo>
                  <a:pt x="1328803" y="336066"/>
                  <a:pt x="1302085" y="425783"/>
                  <a:pt x="1256048" y="487541"/>
                </a:cubicBezTo>
                <a:cubicBezTo>
                  <a:pt x="1186100" y="581389"/>
                  <a:pt x="1085060" y="593448"/>
                  <a:pt x="1006729" y="517335"/>
                </a:cubicBezTo>
                <a:cubicBezTo>
                  <a:pt x="981396" y="648071"/>
                  <a:pt x="913562" y="748011"/>
                  <a:pt x="828560" y="779850"/>
                </a:cubicBezTo>
                <a:cubicBezTo>
                  <a:pt x="728395" y="817364"/>
                  <a:pt x="623856" y="753436"/>
                  <a:pt x="566592" y="619612"/>
                </a:cubicBezTo>
                <a:cubicBezTo>
                  <a:pt x="431435" y="746634"/>
                  <a:pt x="255891" y="675236"/>
                  <a:pt x="177450" y="461294"/>
                </a:cubicBezTo>
                <a:cubicBezTo>
                  <a:pt x="100394" y="475356"/>
                  <a:pt x="28041" y="400871"/>
                  <a:pt x="6353" y="285116"/>
                </a:cubicBezTo>
                <a:cubicBezTo>
                  <a:pt x="-9357" y="201367"/>
                  <a:pt x="4530" y="110983"/>
                  <a:pt x="42912" y="47305"/>
                </a:cubicBezTo>
                <a:cubicBezTo>
                  <a:pt x="29298" y="34818"/>
                  <a:pt x="17192" y="19462"/>
                  <a:pt x="6809" y="1917"/>
                </a:cubicBezTo>
                <a:lnTo>
                  <a:pt x="5965" y="0"/>
                </a:lnTo>
                <a:close/>
              </a:path>
            </a:pathLst>
          </a:custGeom>
          <a:solidFill>
            <a:srgbClr val="24BEB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924228" y="5061878"/>
            <a:ext cx="1635538" cy="13402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35" flipH="1">
            <a:off x="7165328" y="4248992"/>
            <a:ext cx="3121152" cy="23408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9253" y="5599006"/>
            <a:ext cx="1243290" cy="10701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5544" y="5742830"/>
            <a:ext cx="1243290" cy="10701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0715" y="5808275"/>
            <a:ext cx="555737" cy="1049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7713" y="5302522"/>
            <a:ext cx="555737" cy="1049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5284" y="5081798"/>
            <a:ext cx="774538" cy="1034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8243" y="5374428"/>
            <a:ext cx="1356499" cy="14835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7220" y="4845747"/>
            <a:ext cx="1529142" cy="16723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86869" flipH="1">
            <a:off x="5173450" y="5923044"/>
            <a:ext cx="774538" cy="10344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5327" y="5923044"/>
            <a:ext cx="813731" cy="889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2378" y="5419424"/>
            <a:ext cx="1087801" cy="11897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6447" y="6090544"/>
            <a:ext cx="464627" cy="62052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5706" y="6464627"/>
            <a:ext cx="306336" cy="399190"/>
          </a:xfrm>
          <a:prstGeom prst="rect">
            <a:avLst/>
          </a:prstGeom>
        </p:spPr>
      </p:pic>
      <p:sp>
        <p:nvSpPr>
          <p:cNvPr id="27" name="云形 26"/>
          <p:cNvSpPr/>
          <p:nvPr/>
        </p:nvSpPr>
        <p:spPr>
          <a:xfrm>
            <a:off x="2806196" y="662106"/>
            <a:ext cx="1733151" cy="996172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云形 27"/>
          <p:cNvSpPr/>
          <p:nvPr/>
        </p:nvSpPr>
        <p:spPr>
          <a:xfrm>
            <a:off x="327831" y="1334190"/>
            <a:ext cx="1573586" cy="904458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1250188" y="1486585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1052873" y="1544655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1199962" y="1793027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90943" y="1707223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903194" y="1909167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1526381" y="2815225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936620" y="1724074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1110943" y="2044520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705879" y="1896878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860082" y="1557747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518901" y="1765293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/>
          <p:cNvSpPr/>
          <p:nvPr/>
        </p:nvSpPr>
        <p:spPr>
          <a:xfrm>
            <a:off x="9611161" y="1998534"/>
            <a:ext cx="1504431" cy="686448"/>
          </a:xfrm>
          <a:custGeom>
            <a:avLst/>
            <a:gdLst>
              <a:gd name="connsiteX0" fmla="*/ 932394 w 1504431"/>
              <a:gd name="connsiteY0" fmla="*/ 449 h 686448"/>
              <a:gd name="connsiteX1" fmla="*/ 1019367 w 1504431"/>
              <a:gd name="connsiteY1" fmla="*/ 50880 h 686448"/>
              <a:gd name="connsiteX2" fmla="*/ 1047597 w 1504431"/>
              <a:gd name="connsiteY2" fmla="*/ 94923 h 686448"/>
              <a:gd name="connsiteX3" fmla="*/ 1049342 w 1504431"/>
              <a:gd name="connsiteY3" fmla="*/ 97646 h 686448"/>
              <a:gd name="connsiteX4" fmla="*/ 1199405 w 1504431"/>
              <a:gd name="connsiteY4" fmla="*/ 1350 h 686448"/>
              <a:gd name="connsiteX5" fmla="*/ 1254557 w 1504431"/>
              <a:gd name="connsiteY5" fmla="*/ 22910 h 686448"/>
              <a:gd name="connsiteX6" fmla="*/ 1358622 w 1504431"/>
              <a:gd name="connsiteY6" fmla="*/ 226796 h 686448"/>
              <a:gd name="connsiteX7" fmla="*/ 1359189 w 1504431"/>
              <a:gd name="connsiteY7" fmla="*/ 227159 h 686448"/>
              <a:gd name="connsiteX8" fmla="*/ 1403191 w 1504431"/>
              <a:gd name="connsiteY8" fmla="*/ 255402 h 686448"/>
              <a:gd name="connsiteX9" fmla="*/ 1492176 w 1504431"/>
              <a:gd name="connsiteY9" fmla="*/ 424672 h 686448"/>
              <a:gd name="connsiteX10" fmla="*/ 1486198 w 1504431"/>
              <a:gd name="connsiteY10" fmla="*/ 639241 h 686448"/>
              <a:gd name="connsiteX11" fmla="*/ 1504431 w 1504431"/>
              <a:gd name="connsiteY11" fmla="*/ 686448 h 686448"/>
              <a:gd name="connsiteX12" fmla="*/ 0 w 1504431"/>
              <a:gd name="connsiteY12" fmla="*/ 686448 h 686448"/>
              <a:gd name="connsiteX13" fmla="*/ 7987 w 1504431"/>
              <a:gd name="connsiteY13" fmla="*/ 669238 h 686448"/>
              <a:gd name="connsiteX14" fmla="*/ 102730 w 1504431"/>
              <a:gd name="connsiteY14" fmla="*/ 599473 h 686448"/>
              <a:gd name="connsiteX15" fmla="*/ 104079 w 1504431"/>
              <a:gd name="connsiteY15" fmla="*/ 593757 h 686448"/>
              <a:gd name="connsiteX16" fmla="*/ 166883 w 1504431"/>
              <a:gd name="connsiteY16" fmla="*/ 282336 h 686448"/>
              <a:gd name="connsiteX17" fmla="*/ 472408 w 1504431"/>
              <a:gd name="connsiteY17" fmla="*/ 211189 h 686448"/>
              <a:gd name="connsiteX18" fmla="*/ 472467 w 1504431"/>
              <a:gd name="connsiteY18" fmla="*/ 211058 h 686448"/>
              <a:gd name="connsiteX19" fmla="*/ 499352 w 1504431"/>
              <a:gd name="connsiteY19" fmla="*/ 150746 h 686448"/>
              <a:gd name="connsiteX20" fmla="*/ 780449 w 1504431"/>
              <a:gd name="connsiteY20" fmla="*/ 137330 h 686448"/>
              <a:gd name="connsiteX21" fmla="*/ 781823 w 1504431"/>
              <a:gd name="connsiteY21" fmla="*/ 134092 h 686448"/>
              <a:gd name="connsiteX22" fmla="*/ 801777 w 1504431"/>
              <a:gd name="connsiteY22" fmla="*/ 87075 h 686448"/>
              <a:gd name="connsiteX23" fmla="*/ 900479 w 1504431"/>
              <a:gd name="connsiteY23" fmla="*/ 2463 h 686448"/>
              <a:gd name="connsiteX24" fmla="*/ 932394 w 1504431"/>
              <a:gd name="connsiteY24" fmla="*/ 449 h 686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04431" h="686448">
                <a:moveTo>
                  <a:pt x="932394" y="449"/>
                </a:moveTo>
                <a:cubicBezTo>
                  <a:pt x="964012" y="3417"/>
                  <a:pt x="994305" y="21057"/>
                  <a:pt x="1019367" y="50880"/>
                </a:cubicBezTo>
                <a:lnTo>
                  <a:pt x="1047597" y="94923"/>
                </a:lnTo>
                <a:lnTo>
                  <a:pt x="1049342" y="97646"/>
                </a:lnTo>
                <a:cubicBezTo>
                  <a:pt x="1087123" y="28355"/>
                  <a:pt x="1143438" y="-6032"/>
                  <a:pt x="1199405" y="1350"/>
                </a:cubicBezTo>
                <a:cubicBezTo>
                  <a:pt x="1218061" y="3811"/>
                  <a:pt x="1236678" y="10913"/>
                  <a:pt x="1254557" y="22910"/>
                </a:cubicBezTo>
                <a:cubicBezTo>
                  <a:pt x="1309050" y="59464"/>
                  <a:pt x="1348124" y="135994"/>
                  <a:pt x="1358622" y="226796"/>
                </a:cubicBezTo>
                <a:lnTo>
                  <a:pt x="1359189" y="227159"/>
                </a:lnTo>
                <a:lnTo>
                  <a:pt x="1403191" y="255402"/>
                </a:lnTo>
                <a:cubicBezTo>
                  <a:pt x="1444827" y="292132"/>
                  <a:pt x="1476867" y="352065"/>
                  <a:pt x="1492176" y="424672"/>
                </a:cubicBezTo>
                <a:cubicBezTo>
                  <a:pt x="1507011" y="494943"/>
                  <a:pt x="1504897" y="571265"/>
                  <a:pt x="1486198" y="639241"/>
                </a:cubicBezTo>
                <a:lnTo>
                  <a:pt x="1504431" y="686448"/>
                </a:lnTo>
                <a:lnTo>
                  <a:pt x="0" y="686448"/>
                </a:lnTo>
                <a:lnTo>
                  <a:pt x="7987" y="669238"/>
                </a:lnTo>
                <a:cubicBezTo>
                  <a:pt x="32928" y="630874"/>
                  <a:pt x="65952" y="605399"/>
                  <a:pt x="102730" y="599473"/>
                </a:cubicBezTo>
                <a:cubicBezTo>
                  <a:pt x="103168" y="597554"/>
                  <a:pt x="103641" y="595676"/>
                  <a:pt x="104079" y="593757"/>
                </a:cubicBezTo>
                <a:cubicBezTo>
                  <a:pt x="94201" y="480547"/>
                  <a:pt x="117237" y="366378"/>
                  <a:pt x="166883" y="282336"/>
                </a:cubicBezTo>
                <a:cubicBezTo>
                  <a:pt x="245323" y="149598"/>
                  <a:pt x="372498" y="120012"/>
                  <a:pt x="472408" y="211189"/>
                </a:cubicBezTo>
                <a:lnTo>
                  <a:pt x="472467" y="211058"/>
                </a:lnTo>
                <a:lnTo>
                  <a:pt x="499352" y="150746"/>
                </a:lnTo>
                <a:cubicBezTo>
                  <a:pt x="571025" y="25597"/>
                  <a:pt x="699375" y="12822"/>
                  <a:pt x="780449" y="137330"/>
                </a:cubicBezTo>
                <a:lnTo>
                  <a:pt x="781823" y="134092"/>
                </a:lnTo>
                <a:lnTo>
                  <a:pt x="801777" y="87075"/>
                </a:lnTo>
                <a:cubicBezTo>
                  <a:pt x="826681" y="41560"/>
                  <a:pt x="861633" y="11038"/>
                  <a:pt x="900479" y="2463"/>
                </a:cubicBezTo>
                <a:cubicBezTo>
                  <a:pt x="911168" y="100"/>
                  <a:pt x="921855" y="-541"/>
                  <a:pt x="932394" y="449"/>
                </a:cubicBezTo>
                <a:close/>
              </a:path>
            </a:pathLst>
          </a:custGeom>
          <a:solidFill>
            <a:srgbClr val="24BEB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6799" y="5517914"/>
            <a:ext cx="972405" cy="12826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2238" y="2387900"/>
            <a:ext cx="399255" cy="160921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1161" y="555835"/>
            <a:ext cx="640705" cy="258238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599409" y="1540073"/>
            <a:ext cx="91365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2017-2018</a:t>
            </a:r>
            <a:r>
              <a:rPr lang="zh-CN" alt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学年第一学期外语系</a:t>
            </a:r>
            <a:r>
              <a:rPr lang="en-US" altLang="zh-CN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2015</a:t>
            </a:r>
            <a:r>
              <a:rPr lang="zh-CN" alt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级英语教育专业（小学英语方向）</a:t>
            </a:r>
            <a:endParaRPr lang="en-US" altLang="zh-CN" sz="4400" b="1" dirty="0">
              <a:solidFill>
                <a:schemeClr val="tx1">
                  <a:lumMod val="95000"/>
                  <a:lumOff val="5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84498" y="3048042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毕业教育实习专题简报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7001" y="3870872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福州钱塘小学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Lenka - The Show [mqms2]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115592" y="6116213"/>
            <a:ext cx="521723" cy="521723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148"/>
    </mc:Choice>
    <mc:Fallback>
      <p:transition advTm="31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3" grpId="0"/>
      <p:bldP spid="2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37" y="407322"/>
            <a:ext cx="2610543" cy="34807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812" y="179251"/>
            <a:ext cx="2516280" cy="3355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95" b="11377"/>
          <a:stretch>
            <a:fillRect/>
          </a:stretch>
        </p:blipFill>
        <p:spPr>
          <a:xfrm>
            <a:off x="6599795" y="1980178"/>
            <a:ext cx="2784558" cy="33067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41"/>
          <a:stretch>
            <a:fillRect/>
          </a:stretch>
        </p:blipFill>
        <p:spPr>
          <a:xfrm>
            <a:off x="4437706" y="1317493"/>
            <a:ext cx="2296155" cy="353341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71068" y="86357"/>
            <a:ext cx="47131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和孩子们一起参与阳光活动，</a:t>
            </a:r>
            <a:endParaRPr lang="en-US" altLang="zh-CN" sz="2400" dirty="0" smtClean="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 smtClean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放学时与老师一起带路队，</a:t>
            </a:r>
            <a:endParaRPr lang="en-US" altLang="zh-CN" sz="2400" dirty="0" smtClean="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 smtClean="0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更多地接触和了解孩子们。</a:t>
            </a:r>
            <a:endParaRPr lang="zh-CN" altLang="en-US" sz="2400" dirty="0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2972" y="3722948"/>
            <a:ext cx="1353429" cy="120101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1149" y="1138020"/>
            <a:ext cx="640135" cy="258492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0003" y="2174262"/>
            <a:ext cx="396274" cy="16033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7" r="283" b="13769"/>
          <a:stretch>
            <a:fillRect/>
          </a:stretch>
        </p:blipFill>
        <p:spPr>
          <a:xfrm>
            <a:off x="2412556" y="2935534"/>
            <a:ext cx="2224286" cy="277277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264" y="4066481"/>
            <a:ext cx="1633870" cy="1341236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12361">
        <p15:prstTrans prst="wind"/>
      </p:transition>
    </mc:Choice>
    <mc:Fallback>
      <p:transition spd="slow" advTm="123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341683">
            <a:off x="6224600" y="1338625"/>
            <a:ext cx="2655727" cy="1991795"/>
          </a:xfrm>
          <a:custGeom>
            <a:avLst/>
            <a:gdLst>
              <a:gd name="connsiteX0" fmla="*/ 3121152 w 3121152"/>
              <a:gd name="connsiteY0" fmla="*/ 0 h 2340864"/>
              <a:gd name="connsiteX1" fmla="*/ 0 w 3121152"/>
              <a:gd name="connsiteY1" fmla="*/ 0 h 2340864"/>
              <a:gd name="connsiteX2" fmla="*/ 0 w 3121152"/>
              <a:gd name="connsiteY2" fmla="*/ 2340864 h 2340864"/>
              <a:gd name="connsiteX3" fmla="*/ 389651 w 3121152"/>
              <a:gd name="connsiteY3" fmla="*/ 2340864 h 2340864"/>
              <a:gd name="connsiteX4" fmla="*/ 393582 w 3121152"/>
              <a:gd name="connsiteY4" fmla="*/ 2321400 h 2340864"/>
              <a:gd name="connsiteX5" fmla="*/ 570456 w 3121152"/>
              <a:gd name="connsiteY5" fmla="*/ 2072195 h 2340864"/>
              <a:gd name="connsiteX6" fmla="*/ 599049 w 3121152"/>
              <a:gd name="connsiteY6" fmla="*/ 1778218 h 2340864"/>
              <a:gd name="connsiteX7" fmla="*/ 875140 w 3121152"/>
              <a:gd name="connsiteY7" fmla="*/ 1585240 h 2340864"/>
              <a:gd name="connsiteX8" fmla="*/ 1000096 w 3121152"/>
              <a:gd name="connsiteY8" fmla="*/ 1565157 h 2340864"/>
              <a:gd name="connsiteX9" fmla="*/ 1001705 w 3121152"/>
              <a:gd name="connsiteY9" fmla="*/ 1564900 h 2340864"/>
              <a:gd name="connsiteX10" fmla="*/ 1325826 w 3121152"/>
              <a:gd name="connsiteY10" fmla="*/ 1331164 h 2340864"/>
              <a:gd name="connsiteX11" fmla="*/ 1555165 w 3121152"/>
              <a:gd name="connsiteY11" fmla="*/ 1336069 h 2340864"/>
              <a:gd name="connsiteX12" fmla="*/ 1865507 w 3121152"/>
              <a:gd name="connsiteY12" fmla="*/ 1517972 h 2340864"/>
              <a:gd name="connsiteX13" fmla="*/ 1870797 w 3121152"/>
              <a:gd name="connsiteY13" fmla="*/ 1514999 h 2340864"/>
              <a:gd name="connsiteX14" fmla="*/ 1956369 w 3121152"/>
              <a:gd name="connsiteY14" fmla="*/ 1466897 h 2340864"/>
              <a:gd name="connsiteX15" fmla="*/ 2288161 w 3121152"/>
              <a:gd name="connsiteY15" fmla="*/ 1450527 h 2340864"/>
              <a:gd name="connsiteX16" fmla="*/ 2537579 w 3121152"/>
              <a:gd name="connsiteY16" fmla="*/ 1606490 h 2340864"/>
              <a:gd name="connsiteX17" fmla="*/ 2581761 w 3121152"/>
              <a:gd name="connsiteY17" fmla="*/ 1678655 h 2340864"/>
              <a:gd name="connsiteX18" fmla="*/ 2584803 w 3121152"/>
              <a:gd name="connsiteY18" fmla="*/ 1683624 h 2340864"/>
              <a:gd name="connsiteX19" fmla="*/ 3093769 w 3121152"/>
              <a:gd name="connsiteY19" fmla="*/ 1652417 h 2340864"/>
              <a:gd name="connsiteX20" fmla="*/ 3121152 w 3121152"/>
              <a:gd name="connsiteY20" fmla="*/ 1664579 h 2340864"/>
              <a:gd name="connsiteX21" fmla="*/ 3121152 w 3121152"/>
              <a:gd name="connsiteY21" fmla="*/ 0 h 234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21152" h="2340864">
                <a:moveTo>
                  <a:pt x="3121152" y="0"/>
                </a:moveTo>
                <a:lnTo>
                  <a:pt x="0" y="0"/>
                </a:lnTo>
                <a:lnTo>
                  <a:pt x="0" y="2340864"/>
                </a:lnTo>
                <a:lnTo>
                  <a:pt x="389651" y="2340864"/>
                </a:lnTo>
                <a:lnTo>
                  <a:pt x="393582" y="2321400"/>
                </a:lnTo>
                <a:cubicBezTo>
                  <a:pt x="420023" y="2226134"/>
                  <a:pt x="480569" y="2139408"/>
                  <a:pt x="570456" y="2072195"/>
                </a:cubicBezTo>
                <a:cubicBezTo>
                  <a:pt x="534043" y="1972078"/>
                  <a:pt x="544246" y="1867516"/>
                  <a:pt x="599049" y="1778218"/>
                </a:cubicBezTo>
                <a:cubicBezTo>
                  <a:pt x="655621" y="1685941"/>
                  <a:pt x="754819" y="1617837"/>
                  <a:pt x="875140" y="1585240"/>
                </a:cubicBezTo>
                <a:lnTo>
                  <a:pt x="1000096" y="1565157"/>
                </a:lnTo>
                <a:lnTo>
                  <a:pt x="1001705" y="1564900"/>
                </a:lnTo>
                <a:cubicBezTo>
                  <a:pt x="1049055" y="1445907"/>
                  <a:pt x="1170751" y="1358178"/>
                  <a:pt x="1325826" y="1331164"/>
                </a:cubicBezTo>
                <a:cubicBezTo>
                  <a:pt x="1402146" y="1317861"/>
                  <a:pt x="1480661" y="1320212"/>
                  <a:pt x="1555165" y="1336069"/>
                </a:cubicBezTo>
                <a:cubicBezTo>
                  <a:pt x="1679338" y="1362499"/>
                  <a:pt x="1792364" y="1426445"/>
                  <a:pt x="1865507" y="1517972"/>
                </a:cubicBezTo>
                <a:lnTo>
                  <a:pt x="1870797" y="1514999"/>
                </a:lnTo>
                <a:lnTo>
                  <a:pt x="1956369" y="1466897"/>
                </a:lnTo>
                <a:cubicBezTo>
                  <a:pt x="2055086" y="1426763"/>
                  <a:pt x="2174443" y="1419918"/>
                  <a:pt x="2288161" y="1450527"/>
                </a:cubicBezTo>
                <a:cubicBezTo>
                  <a:pt x="2391484" y="1478319"/>
                  <a:pt x="2479688" y="1534307"/>
                  <a:pt x="2537579" y="1606490"/>
                </a:cubicBezTo>
                <a:lnTo>
                  <a:pt x="2581761" y="1678655"/>
                </a:lnTo>
                <a:lnTo>
                  <a:pt x="2584803" y="1683624"/>
                </a:lnTo>
                <a:cubicBezTo>
                  <a:pt x="2738147" y="1598966"/>
                  <a:pt x="2930270" y="1594833"/>
                  <a:pt x="3093769" y="1652417"/>
                </a:cubicBezTo>
                <a:lnTo>
                  <a:pt x="3121152" y="1664579"/>
                </a:lnTo>
                <a:lnTo>
                  <a:pt x="3121152" y="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258317" flipH="1">
            <a:off x="9558791" y="4367595"/>
            <a:ext cx="3121152" cy="2340864"/>
          </a:xfrm>
          <a:custGeom>
            <a:avLst/>
            <a:gdLst>
              <a:gd name="connsiteX0" fmla="*/ 3121152 w 3121152"/>
              <a:gd name="connsiteY0" fmla="*/ 0 h 2340864"/>
              <a:gd name="connsiteX1" fmla="*/ 0 w 3121152"/>
              <a:gd name="connsiteY1" fmla="*/ 0 h 2340864"/>
              <a:gd name="connsiteX2" fmla="*/ 0 w 3121152"/>
              <a:gd name="connsiteY2" fmla="*/ 2340864 h 2340864"/>
              <a:gd name="connsiteX3" fmla="*/ 389651 w 3121152"/>
              <a:gd name="connsiteY3" fmla="*/ 2340864 h 2340864"/>
              <a:gd name="connsiteX4" fmla="*/ 393582 w 3121152"/>
              <a:gd name="connsiteY4" fmla="*/ 2321400 h 2340864"/>
              <a:gd name="connsiteX5" fmla="*/ 570456 w 3121152"/>
              <a:gd name="connsiteY5" fmla="*/ 2072195 h 2340864"/>
              <a:gd name="connsiteX6" fmla="*/ 599049 w 3121152"/>
              <a:gd name="connsiteY6" fmla="*/ 1778218 h 2340864"/>
              <a:gd name="connsiteX7" fmla="*/ 875140 w 3121152"/>
              <a:gd name="connsiteY7" fmla="*/ 1585240 h 2340864"/>
              <a:gd name="connsiteX8" fmla="*/ 1000096 w 3121152"/>
              <a:gd name="connsiteY8" fmla="*/ 1565157 h 2340864"/>
              <a:gd name="connsiteX9" fmla="*/ 1001705 w 3121152"/>
              <a:gd name="connsiteY9" fmla="*/ 1564900 h 2340864"/>
              <a:gd name="connsiteX10" fmla="*/ 1325826 w 3121152"/>
              <a:gd name="connsiteY10" fmla="*/ 1331164 h 2340864"/>
              <a:gd name="connsiteX11" fmla="*/ 1555165 w 3121152"/>
              <a:gd name="connsiteY11" fmla="*/ 1336069 h 2340864"/>
              <a:gd name="connsiteX12" fmla="*/ 1865507 w 3121152"/>
              <a:gd name="connsiteY12" fmla="*/ 1517972 h 2340864"/>
              <a:gd name="connsiteX13" fmla="*/ 1870797 w 3121152"/>
              <a:gd name="connsiteY13" fmla="*/ 1514999 h 2340864"/>
              <a:gd name="connsiteX14" fmla="*/ 1956369 w 3121152"/>
              <a:gd name="connsiteY14" fmla="*/ 1466897 h 2340864"/>
              <a:gd name="connsiteX15" fmla="*/ 2288161 w 3121152"/>
              <a:gd name="connsiteY15" fmla="*/ 1450527 h 2340864"/>
              <a:gd name="connsiteX16" fmla="*/ 2537579 w 3121152"/>
              <a:gd name="connsiteY16" fmla="*/ 1606490 h 2340864"/>
              <a:gd name="connsiteX17" fmla="*/ 2581761 w 3121152"/>
              <a:gd name="connsiteY17" fmla="*/ 1678655 h 2340864"/>
              <a:gd name="connsiteX18" fmla="*/ 2584803 w 3121152"/>
              <a:gd name="connsiteY18" fmla="*/ 1683624 h 2340864"/>
              <a:gd name="connsiteX19" fmla="*/ 3093769 w 3121152"/>
              <a:gd name="connsiteY19" fmla="*/ 1652417 h 2340864"/>
              <a:gd name="connsiteX20" fmla="*/ 3121152 w 3121152"/>
              <a:gd name="connsiteY20" fmla="*/ 1664579 h 2340864"/>
              <a:gd name="connsiteX21" fmla="*/ 3121152 w 3121152"/>
              <a:gd name="connsiteY21" fmla="*/ 0 h 234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21152" h="2340864">
                <a:moveTo>
                  <a:pt x="3121152" y="0"/>
                </a:moveTo>
                <a:lnTo>
                  <a:pt x="0" y="0"/>
                </a:lnTo>
                <a:lnTo>
                  <a:pt x="0" y="2340864"/>
                </a:lnTo>
                <a:lnTo>
                  <a:pt x="389651" y="2340864"/>
                </a:lnTo>
                <a:lnTo>
                  <a:pt x="393582" y="2321400"/>
                </a:lnTo>
                <a:cubicBezTo>
                  <a:pt x="420023" y="2226134"/>
                  <a:pt x="480569" y="2139408"/>
                  <a:pt x="570456" y="2072195"/>
                </a:cubicBezTo>
                <a:cubicBezTo>
                  <a:pt x="534043" y="1972078"/>
                  <a:pt x="544246" y="1867516"/>
                  <a:pt x="599049" y="1778218"/>
                </a:cubicBezTo>
                <a:cubicBezTo>
                  <a:pt x="655621" y="1685941"/>
                  <a:pt x="754819" y="1617837"/>
                  <a:pt x="875140" y="1585240"/>
                </a:cubicBezTo>
                <a:lnTo>
                  <a:pt x="1000096" y="1565157"/>
                </a:lnTo>
                <a:lnTo>
                  <a:pt x="1001705" y="1564900"/>
                </a:lnTo>
                <a:cubicBezTo>
                  <a:pt x="1049055" y="1445907"/>
                  <a:pt x="1170751" y="1358178"/>
                  <a:pt x="1325826" y="1331164"/>
                </a:cubicBezTo>
                <a:cubicBezTo>
                  <a:pt x="1402146" y="1317861"/>
                  <a:pt x="1480661" y="1320212"/>
                  <a:pt x="1555165" y="1336069"/>
                </a:cubicBezTo>
                <a:cubicBezTo>
                  <a:pt x="1679338" y="1362499"/>
                  <a:pt x="1792364" y="1426445"/>
                  <a:pt x="1865507" y="1517972"/>
                </a:cubicBezTo>
                <a:lnTo>
                  <a:pt x="1870797" y="1514999"/>
                </a:lnTo>
                <a:lnTo>
                  <a:pt x="1956369" y="1466897"/>
                </a:lnTo>
                <a:cubicBezTo>
                  <a:pt x="2055086" y="1426763"/>
                  <a:pt x="2174443" y="1419918"/>
                  <a:pt x="2288161" y="1450527"/>
                </a:cubicBezTo>
                <a:cubicBezTo>
                  <a:pt x="2391484" y="1478319"/>
                  <a:pt x="2479688" y="1534307"/>
                  <a:pt x="2537579" y="1606490"/>
                </a:cubicBezTo>
                <a:lnTo>
                  <a:pt x="2581761" y="1678655"/>
                </a:lnTo>
                <a:lnTo>
                  <a:pt x="2584803" y="1683624"/>
                </a:lnTo>
                <a:cubicBezTo>
                  <a:pt x="2738147" y="1598966"/>
                  <a:pt x="2930270" y="1594833"/>
                  <a:pt x="3093769" y="1652417"/>
                </a:cubicBezTo>
                <a:lnTo>
                  <a:pt x="3121152" y="1664579"/>
                </a:lnTo>
                <a:lnTo>
                  <a:pt x="3121152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-238057" y="2829119"/>
            <a:ext cx="12869883" cy="767139"/>
            <a:chOff x="-295130" y="3108519"/>
            <a:chExt cx="12869883" cy="767139"/>
          </a:xfrm>
        </p:grpSpPr>
        <p:grpSp>
          <p:nvGrpSpPr>
            <p:cNvPr id="7" name="组合 6"/>
            <p:cNvGrpSpPr/>
            <p:nvPr/>
          </p:nvGrpSpPr>
          <p:grpSpPr>
            <a:xfrm>
              <a:off x="5193131" y="3108519"/>
              <a:ext cx="7381622" cy="444478"/>
              <a:chOff x="4205327" y="590303"/>
              <a:chExt cx="7381622" cy="520678"/>
            </a:xfrm>
          </p:grpSpPr>
          <p:sp>
            <p:nvSpPr>
              <p:cNvPr id="11" name="双波形 10"/>
              <p:cNvSpPr/>
              <p:nvPr/>
            </p:nvSpPr>
            <p:spPr>
              <a:xfrm>
                <a:off x="7656394" y="627797"/>
                <a:ext cx="3930555" cy="483184"/>
              </a:xfrm>
              <a:prstGeom prst="doubleWave">
                <a:avLst>
                  <a:gd name="adj1" fmla="val 6250"/>
                  <a:gd name="adj2" fmla="val 2150"/>
                </a:avLst>
              </a:prstGeom>
              <a:solidFill>
                <a:srgbClr val="69C5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双波形 11"/>
              <p:cNvSpPr/>
              <p:nvPr/>
            </p:nvSpPr>
            <p:spPr>
              <a:xfrm>
                <a:off x="4205327" y="590303"/>
                <a:ext cx="3930555" cy="483184"/>
              </a:xfrm>
              <a:prstGeom prst="doubleWave">
                <a:avLst>
                  <a:gd name="adj1" fmla="val 6250"/>
                  <a:gd name="adj2" fmla="val 2150"/>
                </a:avLst>
              </a:prstGeom>
              <a:solidFill>
                <a:srgbClr val="69C5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-295130" y="3554806"/>
              <a:ext cx="7381622" cy="320852"/>
              <a:chOff x="4205327" y="590303"/>
              <a:chExt cx="7381622" cy="520678"/>
            </a:xfrm>
          </p:grpSpPr>
          <p:sp>
            <p:nvSpPr>
              <p:cNvPr id="9" name="双波形 8"/>
              <p:cNvSpPr/>
              <p:nvPr/>
            </p:nvSpPr>
            <p:spPr>
              <a:xfrm>
                <a:off x="7656394" y="627797"/>
                <a:ext cx="3930555" cy="483184"/>
              </a:xfrm>
              <a:prstGeom prst="doubleWave">
                <a:avLst>
                  <a:gd name="adj1" fmla="val 6250"/>
                  <a:gd name="adj2" fmla="val 2150"/>
                </a:avLst>
              </a:prstGeom>
              <a:solidFill>
                <a:srgbClr val="69C5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双波形 9"/>
              <p:cNvSpPr/>
              <p:nvPr/>
            </p:nvSpPr>
            <p:spPr>
              <a:xfrm>
                <a:off x="4205327" y="590303"/>
                <a:ext cx="3930555" cy="483184"/>
              </a:xfrm>
              <a:prstGeom prst="doubleWave">
                <a:avLst>
                  <a:gd name="adj1" fmla="val 6250"/>
                  <a:gd name="adj2" fmla="val 2150"/>
                </a:avLst>
              </a:prstGeom>
              <a:solidFill>
                <a:srgbClr val="69C5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86" y="124734"/>
            <a:ext cx="399255" cy="16092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93953" y="499874"/>
            <a:ext cx="399255" cy="16092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1524" y="2438455"/>
            <a:ext cx="2053524" cy="172011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2" r="27080" b="16875"/>
          <a:stretch>
            <a:fillRect/>
          </a:stretch>
        </p:blipFill>
        <p:spPr>
          <a:xfrm>
            <a:off x="1262949" y="875869"/>
            <a:ext cx="3044663" cy="24364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" r="27573"/>
          <a:stretch>
            <a:fillRect/>
          </a:stretch>
        </p:blipFill>
        <p:spPr>
          <a:xfrm>
            <a:off x="8101598" y="675444"/>
            <a:ext cx="3067755" cy="228843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089" y="3532752"/>
            <a:ext cx="4619475" cy="259845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405152" y="4240134"/>
            <a:ext cx="42883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课外辅导小学生，浅尝</a:t>
            </a:r>
            <a:endParaRPr lang="en-US" altLang="zh-CN" sz="3200" dirty="0" smtClean="0">
              <a:solidFill>
                <a:schemeClr val="accent4">
                  <a:lumMod val="7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3200" dirty="0" smtClean="0">
                <a:solidFill>
                  <a:schemeClr val="accent4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传道、授业、解惑。</a:t>
            </a:r>
            <a:endParaRPr lang="zh-CN" altLang="en-US" sz="3200" dirty="0">
              <a:solidFill>
                <a:schemeClr val="accent4">
                  <a:lumMod val="7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07770" y="1309073"/>
            <a:ext cx="1005927" cy="10973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7177" y="4240134"/>
            <a:ext cx="1127858" cy="164606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81968" y="-96495"/>
            <a:ext cx="3596952" cy="145707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8787">
        <p15:prstTrans prst="wind"/>
      </p:transition>
    </mc:Choice>
    <mc:Fallback>
      <p:transition spd="slow" advTm="87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7866" cy="68500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23876" flipH="1">
            <a:off x="10038730" y="1070994"/>
            <a:ext cx="2555384" cy="1916538"/>
          </a:xfrm>
          <a:custGeom>
            <a:avLst/>
            <a:gdLst>
              <a:gd name="connsiteX0" fmla="*/ 3121152 w 3121152"/>
              <a:gd name="connsiteY0" fmla="*/ 0 h 2340864"/>
              <a:gd name="connsiteX1" fmla="*/ 0 w 3121152"/>
              <a:gd name="connsiteY1" fmla="*/ 0 h 2340864"/>
              <a:gd name="connsiteX2" fmla="*/ 0 w 3121152"/>
              <a:gd name="connsiteY2" fmla="*/ 2340864 h 2340864"/>
              <a:gd name="connsiteX3" fmla="*/ 389651 w 3121152"/>
              <a:gd name="connsiteY3" fmla="*/ 2340864 h 2340864"/>
              <a:gd name="connsiteX4" fmla="*/ 393582 w 3121152"/>
              <a:gd name="connsiteY4" fmla="*/ 2321400 h 2340864"/>
              <a:gd name="connsiteX5" fmla="*/ 570456 w 3121152"/>
              <a:gd name="connsiteY5" fmla="*/ 2072195 h 2340864"/>
              <a:gd name="connsiteX6" fmla="*/ 599049 w 3121152"/>
              <a:gd name="connsiteY6" fmla="*/ 1778218 h 2340864"/>
              <a:gd name="connsiteX7" fmla="*/ 875140 w 3121152"/>
              <a:gd name="connsiteY7" fmla="*/ 1585240 h 2340864"/>
              <a:gd name="connsiteX8" fmla="*/ 1000096 w 3121152"/>
              <a:gd name="connsiteY8" fmla="*/ 1565157 h 2340864"/>
              <a:gd name="connsiteX9" fmla="*/ 1001705 w 3121152"/>
              <a:gd name="connsiteY9" fmla="*/ 1564900 h 2340864"/>
              <a:gd name="connsiteX10" fmla="*/ 1325826 w 3121152"/>
              <a:gd name="connsiteY10" fmla="*/ 1331164 h 2340864"/>
              <a:gd name="connsiteX11" fmla="*/ 1555165 w 3121152"/>
              <a:gd name="connsiteY11" fmla="*/ 1336069 h 2340864"/>
              <a:gd name="connsiteX12" fmla="*/ 1865507 w 3121152"/>
              <a:gd name="connsiteY12" fmla="*/ 1517972 h 2340864"/>
              <a:gd name="connsiteX13" fmla="*/ 1870797 w 3121152"/>
              <a:gd name="connsiteY13" fmla="*/ 1514999 h 2340864"/>
              <a:gd name="connsiteX14" fmla="*/ 1956369 w 3121152"/>
              <a:gd name="connsiteY14" fmla="*/ 1466897 h 2340864"/>
              <a:gd name="connsiteX15" fmla="*/ 2288161 w 3121152"/>
              <a:gd name="connsiteY15" fmla="*/ 1450527 h 2340864"/>
              <a:gd name="connsiteX16" fmla="*/ 2537579 w 3121152"/>
              <a:gd name="connsiteY16" fmla="*/ 1606490 h 2340864"/>
              <a:gd name="connsiteX17" fmla="*/ 2581761 w 3121152"/>
              <a:gd name="connsiteY17" fmla="*/ 1678655 h 2340864"/>
              <a:gd name="connsiteX18" fmla="*/ 2584803 w 3121152"/>
              <a:gd name="connsiteY18" fmla="*/ 1683624 h 2340864"/>
              <a:gd name="connsiteX19" fmla="*/ 3093769 w 3121152"/>
              <a:gd name="connsiteY19" fmla="*/ 1652417 h 2340864"/>
              <a:gd name="connsiteX20" fmla="*/ 3121152 w 3121152"/>
              <a:gd name="connsiteY20" fmla="*/ 1664579 h 2340864"/>
              <a:gd name="connsiteX21" fmla="*/ 3121152 w 3121152"/>
              <a:gd name="connsiteY21" fmla="*/ 0 h 234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21152" h="2340864">
                <a:moveTo>
                  <a:pt x="3121152" y="0"/>
                </a:moveTo>
                <a:lnTo>
                  <a:pt x="0" y="0"/>
                </a:lnTo>
                <a:lnTo>
                  <a:pt x="0" y="2340864"/>
                </a:lnTo>
                <a:lnTo>
                  <a:pt x="389651" y="2340864"/>
                </a:lnTo>
                <a:lnTo>
                  <a:pt x="393582" y="2321400"/>
                </a:lnTo>
                <a:cubicBezTo>
                  <a:pt x="420023" y="2226134"/>
                  <a:pt x="480569" y="2139408"/>
                  <a:pt x="570456" y="2072195"/>
                </a:cubicBezTo>
                <a:cubicBezTo>
                  <a:pt x="534043" y="1972078"/>
                  <a:pt x="544246" y="1867516"/>
                  <a:pt x="599049" y="1778218"/>
                </a:cubicBezTo>
                <a:cubicBezTo>
                  <a:pt x="655621" y="1685941"/>
                  <a:pt x="754819" y="1617837"/>
                  <a:pt x="875140" y="1585240"/>
                </a:cubicBezTo>
                <a:lnTo>
                  <a:pt x="1000096" y="1565157"/>
                </a:lnTo>
                <a:lnTo>
                  <a:pt x="1001705" y="1564900"/>
                </a:lnTo>
                <a:cubicBezTo>
                  <a:pt x="1049055" y="1445907"/>
                  <a:pt x="1170751" y="1358178"/>
                  <a:pt x="1325826" y="1331164"/>
                </a:cubicBezTo>
                <a:cubicBezTo>
                  <a:pt x="1402146" y="1317861"/>
                  <a:pt x="1480661" y="1320212"/>
                  <a:pt x="1555165" y="1336069"/>
                </a:cubicBezTo>
                <a:cubicBezTo>
                  <a:pt x="1679338" y="1362499"/>
                  <a:pt x="1792364" y="1426445"/>
                  <a:pt x="1865507" y="1517972"/>
                </a:cubicBezTo>
                <a:lnTo>
                  <a:pt x="1870797" y="1514999"/>
                </a:lnTo>
                <a:lnTo>
                  <a:pt x="1956369" y="1466897"/>
                </a:lnTo>
                <a:cubicBezTo>
                  <a:pt x="2055086" y="1426763"/>
                  <a:pt x="2174443" y="1419918"/>
                  <a:pt x="2288161" y="1450527"/>
                </a:cubicBezTo>
                <a:cubicBezTo>
                  <a:pt x="2391484" y="1478319"/>
                  <a:pt x="2479688" y="1534307"/>
                  <a:pt x="2537579" y="1606490"/>
                </a:cubicBezTo>
                <a:lnTo>
                  <a:pt x="2581761" y="1678655"/>
                </a:lnTo>
                <a:lnTo>
                  <a:pt x="2584803" y="1683624"/>
                </a:lnTo>
                <a:cubicBezTo>
                  <a:pt x="2738147" y="1598966"/>
                  <a:pt x="2930270" y="1594833"/>
                  <a:pt x="3093769" y="1652417"/>
                </a:cubicBezTo>
                <a:lnTo>
                  <a:pt x="3121152" y="1664579"/>
                </a:lnTo>
                <a:lnTo>
                  <a:pt x="3121152" y="0"/>
                </a:lnTo>
                <a:close/>
              </a:path>
            </a:pathLst>
          </a:custGeom>
        </p:spPr>
      </p:pic>
      <p:sp>
        <p:nvSpPr>
          <p:cNvPr id="10" name="云形 9"/>
          <p:cNvSpPr/>
          <p:nvPr/>
        </p:nvSpPr>
        <p:spPr>
          <a:xfrm>
            <a:off x="4041002" y="2190168"/>
            <a:ext cx="4310669" cy="2477665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8092" y="641473"/>
            <a:ext cx="399255" cy="1609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426" y="218630"/>
            <a:ext cx="640705" cy="25823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65" b="10820"/>
          <a:stretch>
            <a:fillRect/>
          </a:stretch>
        </p:blipFill>
        <p:spPr>
          <a:xfrm>
            <a:off x="533244" y="1358391"/>
            <a:ext cx="2974985" cy="38996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9" t="9672" r="7138"/>
          <a:stretch>
            <a:fillRect/>
          </a:stretch>
        </p:blipFill>
        <p:spPr>
          <a:xfrm>
            <a:off x="8472956" y="2535383"/>
            <a:ext cx="3347743" cy="27226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802" y="1708767"/>
            <a:ext cx="4732308" cy="354923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53282" y="922858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准备教案，开始了我们的挑战。</a:t>
            </a:r>
            <a:endParaRPr lang="zh-CN" altLang="en-US" sz="2800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5899">
        <p15:prstTrans prst="wind"/>
      </p:transition>
    </mc:Choice>
    <mc:Fallback>
      <p:transition spd="slow" advTm="58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9135" y="384719"/>
            <a:ext cx="4860823" cy="2717057"/>
            <a:chOff x="1727482" y="1842932"/>
            <a:chExt cx="4860823" cy="2717057"/>
          </a:xfrm>
        </p:grpSpPr>
        <p:sp>
          <p:nvSpPr>
            <p:cNvPr id="4" name="任意多边形: 形状 3"/>
            <p:cNvSpPr/>
            <p:nvPr/>
          </p:nvSpPr>
          <p:spPr>
            <a:xfrm>
              <a:off x="2182560" y="2298010"/>
              <a:ext cx="4405745" cy="2261979"/>
            </a:xfrm>
            <a:custGeom>
              <a:avLst/>
              <a:gdLst>
                <a:gd name="connsiteX0" fmla="*/ 2615911 w 4405745"/>
                <a:gd name="connsiteY0" fmla="*/ 1435 h 2261979"/>
                <a:gd name="connsiteX1" fmla="*/ 4405745 w 4405745"/>
                <a:gd name="connsiteY1" fmla="*/ 136682 h 2261979"/>
                <a:gd name="connsiteX2" fmla="*/ 4405745 w 4405745"/>
                <a:gd name="connsiteY2" fmla="*/ 2125298 h 2261979"/>
                <a:gd name="connsiteX3" fmla="*/ 2202873 w 4405745"/>
                <a:gd name="connsiteY3" fmla="*/ 2125298 h 2261979"/>
                <a:gd name="connsiteX4" fmla="*/ 0 w 4405745"/>
                <a:gd name="connsiteY4" fmla="*/ 2125298 h 2261979"/>
                <a:gd name="connsiteX5" fmla="*/ 0 w 4405745"/>
                <a:gd name="connsiteY5" fmla="*/ 535601 h 2261979"/>
                <a:gd name="connsiteX6" fmla="*/ 15564 w 4405745"/>
                <a:gd name="connsiteY6" fmla="*/ 536639 h 2261979"/>
                <a:gd name="connsiteX7" fmla="*/ 227097 w 4405745"/>
                <a:gd name="connsiteY7" fmla="*/ 441756 h 2261979"/>
                <a:gd name="connsiteX8" fmla="*/ 454992 w 4405745"/>
                <a:gd name="connsiteY8" fmla="*/ 200269 h 2261979"/>
                <a:gd name="connsiteX9" fmla="*/ 533608 w 4405745"/>
                <a:gd name="connsiteY9" fmla="*/ 41590 h 2261979"/>
                <a:gd name="connsiteX10" fmla="*/ 536162 w 4405745"/>
                <a:gd name="connsiteY10" fmla="*/ 3296 h 2261979"/>
                <a:gd name="connsiteX11" fmla="*/ 550718 w 4405745"/>
                <a:gd name="connsiteY11" fmla="*/ 3516 h 2261979"/>
                <a:gd name="connsiteX12" fmla="*/ 2202873 w 4405745"/>
                <a:gd name="connsiteY12" fmla="*/ 136682 h 2261979"/>
                <a:gd name="connsiteX13" fmla="*/ 2615911 w 4405745"/>
                <a:gd name="connsiteY13" fmla="*/ 1435 h 226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05745" h="2261979">
                  <a:moveTo>
                    <a:pt x="2615911" y="1435"/>
                  </a:moveTo>
                  <a:cubicBezTo>
                    <a:pt x="3212522" y="-31625"/>
                    <a:pt x="3809134" y="521385"/>
                    <a:pt x="4405745" y="136682"/>
                  </a:cubicBezTo>
                  <a:lnTo>
                    <a:pt x="4405745" y="2125298"/>
                  </a:lnTo>
                  <a:cubicBezTo>
                    <a:pt x="3671454" y="2598778"/>
                    <a:pt x="2937163" y="1651818"/>
                    <a:pt x="2202873" y="2125298"/>
                  </a:cubicBezTo>
                  <a:cubicBezTo>
                    <a:pt x="1468582" y="2598778"/>
                    <a:pt x="734291" y="1651818"/>
                    <a:pt x="0" y="2125298"/>
                  </a:cubicBezTo>
                  <a:lnTo>
                    <a:pt x="0" y="535601"/>
                  </a:lnTo>
                  <a:lnTo>
                    <a:pt x="15564" y="536639"/>
                  </a:lnTo>
                  <a:cubicBezTo>
                    <a:pt x="93053" y="534396"/>
                    <a:pt x="169687" y="502591"/>
                    <a:pt x="227097" y="441756"/>
                  </a:cubicBezTo>
                  <a:lnTo>
                    <a:pt x="454992" y="200269"/>
                  </a:lnTo>
                  <a:cubicBezTo>
                    <a:pt x="498050" y="154643"/>
                    <a:pt x="524181" y="99167"/>
                    <a:pt x="533608" y="41590"/>
                  </a:cubicBezTo>
                  <a:lnTo>
                    <a:pt x="536162" y="3296"/>
                  </a:lnTo>
                  <a:lnTo>
                    <a:pt x="550718" y="3516"/>
                  </a:lnTo>
                  <a:cubicBezTo>
                    <a:pt x="1101437" y="47905"/>
                    <a:pt x="1652155" y="491792"/>
                    <a:pt x="2202873" y="136682"/>
                  </a:cubicBezTo>
                  <a:cubicBezTo>
                    <a:pt x="2340553" y="47905"/>
                    <a:pt x="2478232" y="9064"/>
                    <a:pt x="2615911" y="1435"/>
                  </a:cubicBezTo>
                  <a:close/>
                </a:path>
              </a:pathLst>
            </a:custGeom>
            <a:noFill/>
            <a:ln>
              <a:solidFill>
                <a:srgbClr val="5FC1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727482" y="1842932"/>
              <a:ext cx="937866" cy="937866"/>
              <a:chOff x="4828775" y="2297173"/>
              <a:chExt cx="937866" cy="937866"/>
            </a:xfrm>
          </p:grpSpPr>
          <p:sp>
            <p:nvSpPr>
              <p:cNvPr id="6" name="矩形: 圆角 5"/>
              <p:cNvSpPr/>
              <p:nvPr/>
            </p:nvSpPr>
            <p:spPr>
              <a:xfrm rot="2600481">
                <a:off x="4828775" y="2297173"/>
                <a:ext cx="937866" cy="937866"/>
              </a:xfrm>
              <a:prstGeom prst="roundRect">
                <a:avLst>
                  <a:gd name="adj" fmla="val 32298"/>
                </a:avLst>
              </a:prstGeom>
              <a:solidFill>
                <a:srgbClr val="24BEB6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840508" y="2304441"/>
                <a:ext cx="914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迷你简卡通" panose="03000509000000000000" pitchFamily="65" charset="-122"/>
                    <a:ea typeface="迷你简卡通" panose="03000509000000000000" pitchFamily="65" charset="-122"/>
                  </a:rPr>
                  <a:t>01</a:t>
                </a:r>
                <a:endParaRPr lang="zh-CN" altLang="en-US" sz="54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 flipH="1">
            <a:off x="6290551" y="384719"/>
            <a:ext cx="4860823" cy="2717057"/>
            <a:chOff x="1727482" y="1842932"/>
            <a:chExt cx="4860823" cy="2717057"/>
          </a:xfrm>
        </p:grpSpPr>
        <p:sp>
          <p:nvSpPr>
            <p:cNvPr id="9" name="任意多边形: 形状 8"/>
            <p:cNvSpPr/>
            <p:nvPr/>
          </p:nvSpPr>
          <p:spPr>
            <a:xfrm>
              <a:off x="2182560" y="2298010"/>
              <a:ext cx="4405745" cy="2261979"/>
            </a:xfrm>
            <a:custGeom>
              <a:avLst/>
              <a:gdLst>
                <a:gd name="connsiteX0" fmla="*/ 2615911 w 4405745"/>
                <a:gd name="connsiteY0" fmla="*/ 1435 h 2261979"/>
                <a:gd name="connsiteX1" fmla="*/ 4405745 w 4405745"/>
                <a:gd name="connsiteY1" fmla="*/ 136682 h 2261979"/>
                <a:gd name="connsiteX2" fmla="*/ 4405745 w 4405745"/>
                <a:gd name="connsiteY2" fmla="*/ 2125298 h 2261979"/>
                <a:gd name="connsiteX3" fmla="*/ 2202873 w 4405745"/>
                <a:gd name="connsiteY3" fmla="*/ 2125298 h 2261979"/>
                <a:gd name="connsiteX4" fmla="*/ 0 w 4405745"/>
                <a:gd name="connsiteY4" fmla="*/ 2125298 h 2261979"/>
                <a:gd name="connsiteX5" fmla="*/ 0 w 4405745"/>
                <a:gd name="connsiteY5" fmla="*/ 535601 h 2261979"/>
                <a:gd name="connsiteX6" fmla="*/ 15564 w 4405745"/>
                <a:gd name="connsiteY6" fmla="*/ 536639 h 2261979"/>
                <a:gd name="connsiteX7" fmla="*/ 227097 w 4405745"/>
                <a:gd name="connsiteY7" fmla="*/ 441756 h 2261979"/>
                <a:gd name="connsiteX8" fmla="*/ 454992 w 4405745"/>
                <a:gd name="connsiteY8" fmla="*/ 200269 h 2261979"/>
                <a:gd name="connsiteX9" fmla="*/ 533608 w 4405745"/>
                <a:gd name="connsiteY9" fmla="*/ 41590 h 2261979"/>
                <a:gd name="connsiteX10" fmla="*/ 536162 w 4405745"/>
                <a:gd name="connsiteY10" fmla="*/ 3296 h 2261979"/>
                <a:gd name="connsiteX11" fmla="*/ 550718 w 4405745"/>
                <a:gd name="connsiteY11" fmla="*/ 3516 h 2261979"/>
                <a:gd name="connsiteX12" fmla="*/ 2202873 w 4405745"/>
                <a:gd name="connsiteY12" fmla="*/ 136682 h 2261979"/>
                <a:gd name="connsiteX13" fmla="*/ 2615911 w 4405745"/>
                <a:gd name="connsiteY13" fmla="*/ 1435 h 226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05745" h="2261979">
                  <a:moveTo>
                    <a:pt x="2615911" y="1435"/>
                  </a:moveTo>
                  <a:cubicBezTo>
                    <a:pt x="3212522" y="-31625"/>
                    <a:pt x="3809134" y="521385"/>
                    <a:pt x="4405745" y="136682"/>
                  </a:cubicBezTo>
                  <a:lnTo>
                    <a:pt x="4405745" y="2125298"/>
                  </a:lnTo>
                  <a:cubicBezTo>
                    <a:pt x="3671454" y="2598778"/>
                    <a:pt x="2937163" y="1651818"/>
                    <a:pt x="2202873" y="2125298"/>
                  </a:cubicBezTo>
                  <a:cubicBezTo>
                    <a:pt x="1468582" y="2598778"/>
                    <a:pt x="734291" y="1651818"/>
                    <a:pt x="0" y="2125298"/>
                  </a:cubicBezTo>
                  <a:lnTo>
                    <a:pt x="0" y="535601"/>
                  </a:lnTo>
                  <a:lnTo>
                    <a:pt x="15564" y="536639"/>
                  </a:lnTo>
                  <a:cubicBezTo>
                    <a:pt x="93053" y="534396"/>
                    <a:pt x="169687" y="502591"/>
                    <a:pt x="227097" y="441756"/>
                  </a:cubicBezTo>
                  <a:lnTo>
                    <a:pt x="454992" y="200269"/>
                  </a:lnTo>
                  <a:cubicBezTo>
                    <a:pt x="498050" y="154643"/>
                    <a:pt x="524181" y="99167"/>
                    <a:pt x="533608" y="41590"/>
                  </a:cubicBezTo>
                  <a:lnTo>
                    <a:pt x="536162" y="3296"/>
                  </a:lnTo>
                  <a:lnTo>
                    <a:pt x="550718" y="3516"/>
                  </a:lnTo>
                  <a:cubicBezTo>
                    <a:pt x="1101437" y="47905"/>
                    <a:pt x="1652155" y="491792"/>
                    <a:pt x="2202873" y="136682"/>
                  </a:cubicBezTo>
                  <a:cubicBezTo>
                    <a:pt x="2340553" y="47905"/>
                    <a:pt x="2478232" y="9064"/>
                    <a:pt x="2615911" y="1435"/>
                  </a:cubicBezTo>
                  <a:close/>
                </a:path>
              </a:pathLst>
            </a:custGeom>
            <a:noFill/>
            <a:ln>
              <a:solidFill>
                <a:srgbClr val="5FC1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727482" y="1842932"/>
              <a:ext cx="937866" cy="937866"/>
              <a:chOff x="4828775" y="2297173"/>
              <a:chExt cx="937866" cy="937866"/>
            </a:xfrm>
          </p:grpSpPr>
          <p:sp>
            <p:nvSpPr>
              <p:cNvPr id="11" name="矩形: 圆角 10"/>
              <p:cNvSpPr/>
              <p:nvPr/>
            </p:nvSpPr>
            <p:spPr>
              <a:xfrm rot="2600481">
                <a:off x="4828775" y="2297173"/>
                <a:ext cx="937866" cy="937866"/>
              </a:xfrm>
              <a:prstGeom prst="roundRect">
                <a:avLst>
                  <a:gd name="adj" fmla="val 32298"/>
                </a:avLst>
              </a:prstGeom>
              <a:solidFill>
                <a:srgbClr val="24BEB6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840508" y="2304441"/>
                <a:ext cx="914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迷你简卡通" panose="03000509000000000000" pitchFamily="65" charset="-122"/>
                    <a:ea typeface="迷你简卡通" panose="03000509000000000000" pitchFamily="65" charset="-122"/>
                  </a:rPr>
                  <a:t>02</a:t>
                </a:r>
                <a:endParaRPr lang="zh-CN" altLang="en-US" sz="54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endParaRPr>
              </a:p>
            </p:txBody>
          </p:sp>
        </p:grp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90"/>
          <a:stretch>
            <a:fillRect/>
          </a:stretch>
        </p:blipFill>
        <p:spPr>
          <a:xfrm>
            <a:off x="1770962" y="611818"/>
            <a:ext cx="3142676" cy="272813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551" y="615171"/>
            <a:ext cx="2867982" cy="286798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291219" y="2949525"/>
            <a:ext cx="4860823" cy="2717057"/>
            <a:chOff x="1727482" y="1842932"/>
            <a:chExt cx="4860823" cy="2717057"/>
          </a:xfrm>
        </p:grpSpPr>
        <p:sp>
          <p:nvSpPr>
            <p:cNvPr id="14" name="任意多边形: 形状 13"/>
            <p:cNvSpPr/>
            <p:nvPr/>
          </p:nvSpPr>
          <p:spPr>
            <a:xfrm>
              <a:off x="2182560" y="2298010"/>
              <a:ext cx="4405745" cy="2261979"/>
            </a:xfrm>
            <a:custGeom>
              <a:avLst/>
              <a:gdLst>
                <a:gd name="connsiteX0" fmla="*/ 2615911 w 4405745"/>
                <a:gd name="connsiteY0" fmla="*/ 1435 h 2261979"/>
                <a:gd name="connsiteX1" fmla="*/ 4405745 w 4405745"/>
                <a:gd name="connsiteY1" fmla="*/ 136682 h 2261979"/>
                <a:gd name="connsiteX2" fmla="*/ 4405745 w 4405745"/>
                <a:gd name="connsiteY2" fmla="*/ 2125298 h 2261979"/>
                <a:gd name="connsiteX3" fmla="*/ 2202873 w 4405745"/>
                <a:gd name="connsiteY3" fmla="*/ 2125298 h 2261979"/>
                <a:gd name="connsiteX4" fmla="*/ 0 w 4405745"/>
                <a:gd name="connsiteY4" fmla="*/ 2125298 h 2261979"/>
                <a:gd name="connsiteX5" fmla="*/ 0 w 4405745"/>
                <a:gd name="connsiteY5" fmla="*/ 535601 h 2261979"/>
                <a:gd name="connsiteX6" fmla="*/ 15564 w 4405745"/>
                <a:gd name="connsiteY6" fmla="*/ 536639 h 2261979"/>
                <a:gd name="connsiteX7" fmla="*/ 227097 w 4405745"/>
                <a:gd name="connsiteY7" fmla="*/ 441756 h 2261979"/>
                <a:gd name="connsiteX8" fmla="*/ 454992 w 4405745"/>
                <a:gd name="connsiteY8" fmla="*/ 200269 h 2261979"/>
                <a:gd name="connsiteX9" fmla="*/ 533608 w 4405745"/>
                <a:gd name="connsiteY9" fmla="*/ 41590 h 2261979"/>
                <a:gd name="connsiteX10" fmla="*/ 536162 w 4405745"/>
                <a:gd name="connsiteY10" fmla="*/ 3296 h 2261979"/>
                <a:gd name="connsiteX11" fmla="*/ 550718 w 4405745"/>
                <a:gd name="connsiteY11" fmla="*/ 3516 h 2261979"/>
                <a:gd name="connsiteX12" fmla="*/ 2202873 w 4405745"/>
                <a:gd name="connsiteY12" fmla="*/ 136682 h 2261979"/>
                <a:gd name="connsiteX13" fmla="*/ 2615911 w 4405745"/>
                <a:gd name="connsiteY13" fmla="*/ 1435 h 226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05745" h="2261979">
                  <a:moveTo>
                    <a:pt x="2615911" y="1435"/>
                  </a:moveTo>
                  <a:cubicBezTo>
                    <a:pt x="3212522" y="-31625"/>
                    <a:pt x="3809134" y="521385"/>
                    <a:pt x="4405745" y="136682"/>
                  </a:cubicBezTo>
                  <a:lnTo>
                    <a:pt x="4405745" y="2125298"/>
                  </a:lnTo>
                  <a:cubicBezTo>
                    <a:pt x="3671454" y="2598778"/>
                    <a:pt x="2937163" y="1651818"/>
                    <a:pt x="2202873" y="2125298"/>
                  </a:cubicBezTo>
                  <a:cubicBezTo>
                    <a:pt x="1468582" y="2598778"/>
                    <a:pt x="734291" y="1651818"/>
                    <a:pt x="0" y="2125298"/>
                  </a:cubicBezTo>
                  <a:lnTo>
                    <a:pt x="0" y="535601"/>
                  </a:lnTo>
                  <a:lnTo>
                    <a:pt x="15564" y="536639"/>
                  </a:lnTo>
                  <a:cubicBezTo>
                    <a:pt x="93053" y="534396"/>
                    <a:pt x="169687" y="502591"/>
                    <a:pt x="227097" y="441756"/>
                  </a:cubicBezTo>
                  <a:lnTo>
                    <a:pt x="454992" y="200269"/>
                  </a:lnTo>
                  <a:cubicBezTo>
                    <a:pt x="498050" y="154643"/>
                    <a:pt x="524181" y="99167"/>
                    <a:pt x="533608" y="41590"/>
                  </a:cubicBezTo>
                  <a:lnTo>
                    <a:pt x="536162" y="3296"/>
                  </a:lnTo>
                  <a:lnTo>
                    <a:pt x="550718" y="3516"/>
                  </a:lnTo>
                  <a:cubicBezTo>
                    <a:pt x="1101437" y="47905"/>
                    <a:pt x="1652155" y="491792"/>
                    <a:pt x="2202873" y="136682"/>
                  </a:cubicBezTo>
                  <a:cubicBezTo>
                    <a:pt x="2340553" y="47905"/>
                    <a:pt x="2478232" y="9064"/>
                    <a:pt x="2615911" y="1435"/>
                  </a:cubicBezTo>
                  <a:close/>
                </a:path>
              </a:pathLst>
            </a:custGeom>
            <a:noFill/>
            <a:ln>
              <a:solidFill>
                <a:srgbClr val="5FC1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727482" y="1842932"/>
              <a:ext cx="937866" cy="937866"/>
              <a:chOff x="4828775" y="2297173"/>
              <a:chExt cx="937866" cy="937866"/>
            </a:xfrm>
          </p:grpSpPr>
          <p:sp>
            <p:nvSpPr>
              <p:cNvPr id="16" name="矩形: 圆角 15"/>
              <p:cNvSpPr/>
              <p:nvPr/>
            </p:nvSpPr>
            <p:spPr>
              <a:xfrm rot="2600481">
                <a:off x="4828775" y="2297173"/>
                <a:ext cx="937866" cy="937866"/>
              </a:xfrm>
              <a:prstGeom prst="roundRect">
                <a:avLst>
                  <a:gd name="adj" fmla="val 32298"/>
                </a:avLst>
              </a:prstGeom>
              <a:solidFill>
                <a:srgbClr val="24BEB6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840508" y="2304441"/>
                <a:ext cx="9144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迷你简卡通" panose="03000509000000000000" pitchFamily="65" charset="-122"/>
                    <a:ea typeface="迷你简卡通" panose="03000509000000000000" pitchFamily="65" charset="-122"/>
                  </a:rPr>
                  <a:t>03</a:t>
                </a:r>
                <a:endParaRPr lang="zh-CN" altLang="en-US" sz="5400" b="1" dirty="0">
                  <a:solidFill>
                    <a:schemeClr val="bg1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endParaRP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71" b="32036"/>
          <a:stretch>
            <a:fillRect/>
          </a:stretch>
        </p:blipFill>
        <p:spPr>
          <a:xfrm>
            <a:off x="4567339" y="2840414"/>
            <a:ext cx="2839915" cy="2887509"/>
          </a:xfrm>
          <a:prstGeom prst="rect">
            <a:avLst/>
          </a:prstGeom>
        </p:spPr>
      </p:pic>
      <p:sp>
        <p:nvSpPr>
          <p:cNvPr id="18" name="云形 17"/>
          <p:cNvSpPr/>
          <p:nvPr/>
        </p:nvSpPr>
        <p:spPr>
          <a:xfrm>
            <a:off x="445174" y="3483153"/>
            <a:ext cx="3009626" cy="1788790"/>
          </a:xfrm>
          <a:prstGeom prst="cloud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制作课件，让课堂更加丰富、有趣。</a:t>
            </a:r>
            <a:endParaRPr lang="zh-CN" altLang="en-US" sz="2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9542" y="3750815"/>
            <a:ext cx="1005927" cy="10973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8542" y="2398815"/>
            <a:ext cx="402371" cy="160948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5530" y="1130961"/>
            <a:ext cx="687291" cy="2749162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12009">
        <p15:prstTrans prst="wind"/>
      </p:transition>
    </mc:Choice>
    <mc:Fallback>
      <p:transition spd="slow" advTm="120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3" b="19146"/>
          <a:stretch>
            <a:fillRect/>
          </a:stretch>
        </p:blipFill>
        <p:spPr>
          <a:xfrm>
            <a:off x="8819689" y="376202"/>
            <a:ext cx="3036812" cy="3504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1628" r="-1563" b="20199"/>
          <a:stretch>
            <a:fillRect/>
          </a:stretch>
        </p:blipFill>
        <p:spPr>
          <a:xfrm>
            <a:off x="522508" y="320789"/>
            <a:ext cx="2829283" cy="35435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413950" y="1882833"/>
            <a:ext cx="321794" cy="12957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9772" y="847899"/>
            <a:ext cx="396357" cy="15960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271" y="5789708"/>
            <a:ext cx="1060099" cy="870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312" y="2645102"/>
            <a:ext cx="4847242" cy="27265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436" y="1645921"/>
            <a:ext cx="4488670" cy="33665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38095" y="4185633"/>
            <a:ext cx="1353429" cy="120101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63621" y="288755"/>
            <a:ext cx="44807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zh-CN" altLang="en-US" sz="2800" b="1" dirty="0" smtClean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站上讲台，学着做一名</a:t>
            </a:r>
            <a:endParaRPr lang="en-US" altLang="zh-CN" sz="2800" b="1" dirty="0" smtClean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b="1" dirty="0" smtClean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合格的教师。</a:t>
            </a:r>
            <a:endParaRPr lang="zh-CN" altLang="en-US" sz="28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9470">
        <p15:prstTrans prst="wind"/>
      </p:transition>
    </mc:Choice>
    <mc:Fallback>
      <p:transition spd="slow" advTm="94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34" y="24860"/>
            <a:ext cx="12177866" cy="6850049"/>
          </a:xfrm>
          <a:prstGeom prst="rect">
            <a:avLst/>
          </a:prstGeom>
        </p:spPr>
      </p:pic>
      <p:sp>
        <p:nvSpPr>
          <p:cNvPr id="10" name="云形 9"/>
          <p:cNvSpPr/>
          <p:nvPr/>
        </p:nvSpPr>
        <p:spPr>
          <a:xfrm>
            <a:off x="2374218" y="1235496"/>
            <a:ext cx="7656022" cy="3843579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      </a:t>
            </a:r>
            <a:endParaRPr lang="en-US" altLang="zh-CN" dirty="0" smtClean="0"/>
          </a:p>
          <a:p>
            <a:pPr algn="ctr"/>
            <a:r>
              <a:rPr lang="en-US" altLang="zh-CN" sz="2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既然选择了远方，便只顾风雨兼程，既然选择了教师，便会义无反顾，勇往直前。我们愿凭这一腔从灵魂深处燃烧着的热情去培育，我们愿用这一潺从骨血间隙流淌着的耐心去灌溉。望在八周实习结束后，我们能带着满满的收获装满行囊。而我们惟愿，古稀之年，西窗共剪，话芬芳桃李。</a:t>
            </a:r>
            <a:endParaRPr lang="zh-CN" altLang="en-US" sz="24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060" y="2832126"/>
            <a:ext cx="399255" cy="1609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332" y="1301999"/>
            <a:ext cx="640705" cy="258238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82044" y="100577"/>
            <a:ext cx="3073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2">
                    <a:lumMod val="7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桃李芬芳</a:t>
            </a:r>
            <a:endParaRPr lang="zh-CN" altLang="en-US" sz="4800" b="1" dirty="0">
              <a:solidFill>
                <a:schemeClr val="accent2">
                  <a:lumMod val="7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23876" flipH="1">
            <a:off x="7140065" y="1458829"/>
            <a:ext cx="3121152" cy="2340864"/>
          </a:xfrm>
          <a:custGeom>
            <a:avLst/>
            <a:gdLst>
              <a:gd name="connsiteX0" fmla="*/ 3121152 w 3121152"/>
              <a:gd name="connsiteY0" fmla="*/ 0 h 2340864"/>
              <a:gd name="connsiteX1" fmla="*/ 0 w 3121152"/>
              <a:gd name="connsiteY1" fmla="*/ 0 h 2340864"/>
              <a:gd name="connsiteX2" fmla="*/ 0 w 3121152"/>
              <a:gd name="connsiteY2" fmla="*/ 2340864 h 2340864"/>
              <a:gd name="connsiteX3" fmla="*/ 389651 w 3121152"/>
              <a:gd name="connsiteY3" fmla="*/ 2340864 h 2340864"/>
              <a:gd name="connsiteX4" fmla="*/ 393582 w 3121152"/>
              <a:gd name="connsiteY4" fmla="*/ 2321400 h 2340864"/>
              <a:gd name="connsiteX5" fmla="*/ 570456 w 3121152"/>
              <a:gd name="connsiteY5" fmla="*/ 2072195 h 2340864"/>
              <a:gd name="connsiteX6" fmla="*/ 599049 w 3121152"/>
              <a:gd name="connsiteY6" fmla="*/ 1778218 h 2340864"/>
              <a:gd name="connsiteX7" fmla="*/ 875140 w 3121152"/>
              <a:gd name="connsiteY7" fmla="*/ 1585240 h 2340864"/>
              <a:gd name="connsiteX8" fmla="*/ 1000096 w 3121152"/>
              <a:gd name="connsiteY8" fmla="*/ 1565157 h 2340864"/>
              <a:gd name="connsiteX9" fmla="*/ 1001705 w 3121152"/>
              <a:gd name="connsiteY9" fmla="*/ 1564900 h 2340864"/>
              <a:gd name="connsiteX10" fmla="*/ 1325826 w 3121152"/>
              <a:gd name="connsiteY10" fmla="*/ 1331164 h 2340864"/>
              <a:gd name="connsiteX11" fmla="*/ 1555165 w 3121152"/>
              <a:gd name="connsiteY11" fmla="*/ 1336069 h 2340864"/>
              <a:gd name="connsiteX12" fmla="*/ 1865507 w 3121152"/>
              <a:gd name="connsiteY12" fmla="*/ 1517972 h 2340864"/>
              <a:gd name="connsiteX13" fmla="*/ 1870797 w 3121152"/>
              <a:gd name="connsiteY13" fmla="*/ 1514999 h 2340864"/>
              <a:gd name="connsiteX14" fmla="*/ 1956369 w 3121152"/>
              <a:gd name="connsiteY14" fmla="*/ 1466897 h 2340864"/>
              <a:gd name="connsiteX15" fmla="*/ 2288161 w 3121152"/>
              <a:gd name="connsiteY15" fmla="*/ 1450527 h 2340864"/>
              <a:gd name="connsiteX16" fmla="*/ 2537579 w 3121152"/>
              <a:gd name="connsiteY16" fmla="*/ 1606490 h 2340864"/>
              <a:gd name="connsiteX17" fmla="*/ 2581761 w 3121152"/>
              <a:gd name="connsiteY17" fmla="*/ 1678655 h 2340864"/>
              <a:gd name="connsiteX18" fmla="*/ 2584803 w 3121152"/>
              <a:gd name="connsiteY18" fmla="*/ 1683624 h 2340864"/>
              <a:gd name="connsiteX19" fmla="*/ 3093769 w 3121152"/>
              <a:gd name="connsiteY19" fmla="*/ 1652417 h 2340864"/>
              <a:gd name="connsiteX20" fmla="*/ 3121152 w 3121152"/>
              <a:gd name="connsiteY20" fmla="*/ 1664579 h 2340864"/>
              <a:gd name="connsiteX21" fmla="*/ 3121152 w 3121152"/>
              <a:gd name="connsiteY21" fmla="*/ 0 h 234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21152" h="2340864">
                <a:moveTo>
                  <a:pt x="3121152" y="0"/>
                </a:moveTo>
                <a:lnTo>
                  <a:pt x="0" y="0"/>
                </a:lnTo>
                <a:lnTo>
                  <a:pt x="0" y="2340864"/>
                </a:lnTo>
                <a:lnTo>
                  <a:pt x="389651" y="2340864"/>
                </a:lnTo>
                <a:lnTo>
                  <a:pt x="393582" y="2321400"/>
                </a:lnTo>
                <a:cubicBezTo>
                  <a:pt x="420023" y="2226134"/>
                  <a:pt x="480569" y="2139408"/>
                  <a:pt x="570456" y="2072195"/>
                </a:cubicBezTo>
                <a:cubicBezTo>
                  <a:pt x="534043" y="1972078"/>
                  <a:pt x="544246" y="1867516"/>
                  <a:pt x="599049" y="1778218"/>
                </a:cubicBezTo>
                <a:cubicBezTo>
                  <a:pt x="655621" y="1685941"/>
                  <a:pt x="754819" y="1617837"/>
                  <a:pt x="875140" y="1585240"/>
                </a:cubicBezTo>
                <a:lnTo>
                  <a:pt x="1000096" y="1565157"/>
                </a:lnTo>
                <a:lnTo>
                  <a:pt x="1001705" y="1564900"/>
                </a:lnTo>
                <a:cubicBezTo>
                  <a:pt x="1049055" y="1445907"/>
                  <a:pt x="1170751" y="1358178"/>
                  <a:pt x="1325826" y="1331164"/>
                </a:cubicBezTo>
                <a:cubicBezTo>
                  <a:pt x="1402146" y="1317861"/>
                  <a:pt x="1480661" y="1320212"/>
                  <a:pt x="1555165" y="1336069"/>
                </a:cubicBezTo>
                <a:cubicBezTo>
                  <a:pt x="1679338" y="1362499"/>
                  <a:pt x="1792364" y="1426445"/>
                  <a:pt x="1865507" y="1517972"/>
                </a:cubicBezTo>
                <a:lnTo>
                  <a:pt x="1870797" y="1514999"/>
                </a:lnTo>
                <a:lnTo>
                  <a:pt x="1956369" y="1466897"/>
                </a:lnTo>
                <a:cubicBezTo>
                  <a:pt x="2055086" y="1426763"/>
                  <a:pt x="2174443" y="1419918"/>
                  <a:pt x="2288161" y="1450527"/>
                </a:cubicBezTo>
                <a:cubicBezTo>
                  <a:pt x="2391484" y="1478319"/>
                  <a:pt x="2479688" y="1534307"/>
                  <a:pt x="2537579" y="1606490"/>
                </a:cubicBezTo>
                <a:lnTo>
                  <a:pt x="2581761" y="1678655"/>
                </a:lnTo>
                <a:lnTo>
                  <a:pt x="2584803" y="1683624"/>
                </a:lnTo>
                <a:cubicBezTo>
                  <a:pt x="2738147" y="1598966"/>
                  <a:pt x="2930270" y="1594833"/>
                  <a:pt x="3093769" y="1652417"/>
                </a:cubicBezTo>
                <a:lnTo>
                  <a:pt x="3121152" y="1664579"/>
                </a:lnTo>
                <a:lnTo>
                  <a:pt x="3121152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0496" y="3791516"/>
            <a:ext cx="1507936" cy="16450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4763" y="3449885"/>
            <a:ext cx="1694572" cy="1503742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18252">
        <p15:prstTrans prst="wind"/>
      </p:transition>
    </mc:Choice>
    <mc:Fallback>
      <p:transition spd="slow" advTm="182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00570">
            <a:off x="1301457" y="5429559"/>
            <a:ext cx="745977" cy="1409067"/>
          </a:xfrm>
          <a:prstGeom prst="rect">
            <a:avLst/>
          </a:prstGeom>
        </p:spPr>
      </p:pic>
      <p:sp>
        <p:nvSpPr>
          <p:cNvPr id="42" name="任意多边形: 形状 41"/>
          <p:cNvSpPr/>
          <p:nvPr/>
        </p:nvSpPr>
        <p:spPr>
          <a:xfrm rot="10800000">
            <a:off x="2822073" y="2109035"/>
            <a:ext cx="1521596" cy="790463"/>
          </a:xfrm>
          <a:custGeom>
            <a:avLst/>
            <a:gdLst>
              <a:gd name="connsiteX0" fmla="*/ 5965 w 1521596"/>
              <a:gd name="connsiteY0" fmla="*/ 0 h 790463"/>
              <a:gd name="connsiteX1" fmla="*/ 1521596 w 1521596"/>
              <a:gd name="connsiteY1" fmla="*/ 0 h 790463"/>
              <a:gd name="connsiteX2" fmla="*/ 1505532 w 1521596"/>
              <a:gd name="connsiteY2" fmla="*/ 59992 h 790463"/>
              <a:gd name="connsiteX3" fmla="*/ 1329277 w 1521596"/>
              <a:gd name="connsiteY3" fmla="*/ 241468 h 790463"/>
              <a:gd name="connsiteX4" fmla="*/ 1256048 w 1521596"/>
              <a:gd name="connsiteY4" fmla="*/ 487541 h 790463"/>
              <a:gd name="connsiteX5" fmla="*/ 1006729 w 1521596"/>
              <a:gd name="connsiteY5" fmla="*/ 517335 h 790463"/>
              <a:gd name="connsiteX6" fmla="*/ 828560 w 1521596"/>
              <a:gd name="connsiteY6" fmla="*/ 779850 h 790463"/>
              <a:gd name="connsiteX7" fmla="*/ 566592 w 1521596"/>
              <a:gd name="connsiteY7" fmla="*/ 619612 h 790463"/>
              <a:gd name="connsiteX8" fmla="*/ 177450 w 1521596"/>
              <a:gd name="connsiteY8" fmla="*/ 461294 h 790463"/>
              <a:gd name="connsiteX9" fmla="*/ 6353 w 1521596"/>
              <a:gd name="connsiteY9" fmla="*/ 285116 h 790463"/>
              <a:gd name="connsiteX10" fmla="*/ 42912 w 1521596"/>
              <a:gd name="connsiteY10" fmla="*/ 47305 h 790463"/>
              <a:gd name="connsiteX11" fmla="*/ 6809 w 1521596"/>
              <a:gd name="connsiteY11" fmla="*/ 1917 h 790463"/>
              <a:gd name="connsiteX12" fmla="*/ 5965 w 1521596"/>
              <a:gd name="connsiteY12" fmla="*/ 0 h 79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1596" h="790463">
                <a:moveTo>
                  <a:pt x="5965" y="0"/>
                </a:moveTo>
                <a:lnTo>
                  <a:pt x="1521596" y="0"/>
                </a:lnTo>
                <a:lnTo>
                  <a:pt x="1505532" y="59992"/>
                </a:lnTo>
                <a:cubicBezTo>
                  <a:pt x="1467837" y="156890"/>
                  <a:pt x="1403745" y="224881"/>
                  <a:pt x="1329277" y="241468"/>
                </a:cubicBezTo>
                <a:cubicBezTo>
                  <a:pt x="1328803" y="336066"/>
                  <a:pt x="1302085" y="425783"/>
                  <a:pt x="1256048" y="487541"/>
                </a:cubicBezTo>
                <a:cubicBezTo>
                  <a:pt x="1186100" y="581389"/>
                  <a:pt x="1085060" y="593448"/>
                  <a:pt x="1006729" y="517335"/>
                </a:cubicBezTo>
                <a:cubicBezTo>
                  <a:pt x="981396" y="648071"/>
                  <a:pt x="913562" y="748011"/>
                  <a:pt x="828560" y="779850"/>
                </a:cubicBezTo>
                <a:cubicBezTo>
                  <a:pt x="728395" y="817364"/>
                  <a:pt x="623856" y="753436"/>
                  <a:pt x="566592" y="619612"/>
                </a:cubicBezTo>
                <a:cubicBezTo>
                  <a:pt x="431435" y="746634"/>
                  <a:pt x="255891" y="675236"/>
                  <a:pt x="177450" y="461294"/>
                </a:cubicBezTo>
                <a:cubicBezTo>
                  <a:pt x="100394" y="475356"/>
                  <a:pt x="28041" y="400871"/>
                  <a:pt x="6353" y="285116"/>
                </a:cubicBezTo>
                <a:cubicBezTo>
                  <a:pt x="-9357" y="201367"/>
                  <a:pt x="4530" y="110983"/>
                  <a:pt x="42912" y="47305"/>
                </a:cubicBezTo>
                <a:cubicBezTo>
                  <a:pt x="29298" y="34818"/>
                  <a:pt x="17192" y="19462"/>
                  <a:pt x="6809" y="1917"/>
                </a:cubicBezTo>
                <a:lnTo>
                  <a:pt x="5965" y="0"/>
                </a:lnTo>
                <a:close/>
              </a:path>
            </a:pathLst>
          </a:custGeom>
          <a:solidFill>
            <a:srgbClr val="24BEB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924228" y="5061878"/>
            <a:ext cx="1635538" cy="13402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35" flipH="1">
            <a:off x="7165328" y="4248992"/>
            <a:ext cx="3121152" cy="2340864"/>
          </a:xfrm>
          <a:prstGeom prst="rect">
            <a:avLst/>
          </a:prstGeom>
        </p:spPr>
      </p:pic>
      <p:sp>
        <p:nvSpPr>
          <p:cNvPr id="17" name="矩形: 圆角 16"/>
          <p:cNvSpPr/>
          <p:nvPr/>
        </p:nvSpPr>
        <p:spPr>
          <a:xfrm rot="2600481">
            <a:off x="4348253" y="1104916"/>
            <a:ext cx="3589164" cy="3589164"/>
          </a:xfrm>
          <a:prstGeom prst="roundRect">
            <a:avLst>
              <a:gd name="adj" fmla="val 32298"/>
            </a:avLst>
          </a:prstGeom>
          <a:solidFill>
            <a:srgbClr val="F4B0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9253" y="5599006"/>
            <a:ext cx="1243290" cy="10701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5544" y="5742830"/>
            <a:ext cx="1243290" cy="10701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0715" y="5808275"/>
            <a:ext cx="555737" cy="1049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7713" y="5302522"/>
            <a:ext cx="555737" cy="1049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5284" y="5081798"/>
            <a:ext cx="774538" cy="10344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8243" y="5374428"/>
            <a:ext cx="1356499" cy="14835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7220" y="4845747"/>
            <a:ext cx="1529142" cy="16723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86869" flipH="1">
            <a:off x="5173450" y="5923044"/>
            <a:ext cx="774538" cy="10344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5327" y="5923044"/>
            <a:ext cx="813731" cy="889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2378" y="5419424"/>
            <a:ext cx="1087801" cy="11897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6447" y="6090544"/>
            <a:ext cx="464627" cy="62052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5706" y="6464627"/>
            <a:ext cx="306336" cy="399190"/>
          </a:xfrm>
          <a:prstGeom prst="rect">
            <a:avLst/>
          </a:prstGeom>
        </p:spPr>
      </p:pic>
      <p:sp>
        <p:nvSpPr>
          <p:cNvPr id="27" name="云形 26"/>
          <p:cNvSpPr/>
          <p:nvPr/>
        </p:nvSpPr>
        <p:spPr>
          <a:xfrm>
            <a:off x="8253835" y="2239929"/>
            <a:ext cx="1733151" cy="996172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云形 27"/>
          <p:cNvSpPr/>
          <p:nvPr/>
        </p:nvSpPr>
        <p:spPr>
          <a:xfrm>
            <a:off x="327831" y="362640"/>
            <a:ext cx="1573586" cy="904458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1250188" y="515035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1052873" y="573105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1199962" y="821477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90943" y="735673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903194" y="937617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1526381" y="689245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936620" y="752524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1110943" y="1072970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705879" y="925328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860082" y="586197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518901" y="793743"/>
            <a:ext cx="540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/>
          <p:cNvSpPr/>
          <p:nvPr/>
        </p:nvSpPr>
        <p:spPr>
          <a:xfrm>
            <a:off x="9611161" y="844104"/>
            <a:ext cx="1504431" cy="686448"/>
          </a:xfrm>
          <a:custGeom>
            <a:avLst/>
            <a:gdLst>
              <a:gd name="connsiteX0" fmla="*/ 932394 w 1504431"/>
              <a:gd name="connsiteY0" fmla="*/ 449 h 686448"/>
              <a:gd name="connsiteX1" fmla="*/ 1019367 w 1504431"/>
              <a:gd name="connsiteY1" fmla="*/ 50880 h 686448"/>
              <a:gd name="connsiteX2" fmla="*/ 1047597 w 1504431"/>
              <a:gd name="connsiteY2" fmla="*/ 94923 h 686448"/>
              <a:gd name="connsiteX3" fmla="*/ 1049342 w 1504431"/>
              <a:gd name="connsiteY3" fmla="*/ 97646 h 686448"/>
              <a:gd name="connsiteX4" fmla="*/ 1199405 w 1504431"/>
              <a:gd name="connsiteY4" fmla="*/ 1350 h 686448"/>
              <a:gd name="connsiteX5" fmla="*/ 1254557 w 1504431"/>
              <a:gd name="connsiteY5" fmla="*/ 22910 h 686448"/>
              <a:gd name="connsiteX6" fmla="*/ 1358622 w 1504431"/>
              <a:gd name="connsiteY6" fmla="*/ 226796 h 686448"/>
              <a:gd name="connsiteX7" fmla="*/ 1359189 w 1504431"/>
              <a:gd name="connsiteY7" fmla="*/ 227159 h 686448"/>
              <a:gd name="connsiteX8" fmla="*/ 1403191 w 1504431"/>
              <a:gd name="connsiteY8" fmla="*/ 255402 h 686448"/>
              <a:gd name="connsiteX9" fmla="*/ 1492176 w 1504431"/>
              <a:gd name="connsiteY9" fmla="*/ 424672 h 686448"/>
              <a:gd name="connsiteX10" fmla="*/ 1486198 w 1504431"/>
              <a:gd name="connsiteY10" fmla="*/ 639241 h 686448"/>
              <a:gd name="connsiteX11" fmla="*/ 1504431 w 1504431"/>
              <a:gd name="connsiteY11" fmla="*/ 686448 h 686448"/>
              <a:gd name="connsiteX12" fmla="*/ 0 w 1504431"/>
              <a:gd name="connsiteY12" fmla="*/ 686448 h 686448"/>
              <a:gd name="connsiteX13" fmla="*/ 7987 w 1504431"/>
              <a:gd name="connsiteY13" fmla="*/ 669238 h 686448"/>
              <a:gd name="connsiteX14" fmla="*/ 102730 w 1504431"/>
              <a:gd name="connsiteY14" fmla="*/ 599473 h 686448"/>
              <a:gd name="connsiteX15" fmla="*/ 104079 w 1504431"/>
              <a:gd name="connsiteY15" fmla="*/ 593757 h 686448"/>
              <a:gd name="connsiteX16" fmla="*/ 166883 w 1504431"/>
              <a:gd name="connsiteY16" fmla="*/ 282336 h 686448"/>
              <a:gd name="connsiteX17" fmla="*/ 472408 w 1504431"/>
              <a:gd name="connsiteY17" fmla="*/ 211189 h 686448"/>
              <a:gd name="connsiteX18" fmla="*/ 472467 w 1504431"/>
              <a:gd name="connsiteY18" fmla="*/ 211058 h 686448"/>
              <a:gd name="connsiteX19" fmla="*/ 499352 w 1504431"/>
              <a:gd name="connsiteY19" fmla="*/ 150746 h 686448"/>
              <a:gd name="connsiteX20" fmla="*/ 780449 w 1504431"/>
              <a:gd name="connsiteY20" fmla="*/ 137330 h 686448"/>
              <a:gd name="connsiteX21" fmla="*/ 781823 w 1504431"/>
              <a:gd name="connsiteY21" fmla="*/ 134092 h 686448"/>
              <a:gd name="connsiteX22" fmla="*/ 801777 w 1504431"/>
              <a:gd name="connsiteY22" fmla="*/ 87075 h 686448"/>
              <a:gd name="connsiteX23" fmla="*/ 900479 w 1504431"/>
              <a:gd name="connsiteY23" fmla="*/ 2463 h 686448"/>
              <a:gd name="connsiteX24" fmla="*/ 932394 w 1504431"/>
              <a:gd name="connsiteY24" fmla="*/ 449 h 686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04431" h="686448">
                <a:moveTo>
                  <a:pt x="932394" y="449"/>
                </a:moveTo>
                <a:cubicBezTo>
                  <a:pt x="964012" y="3417"/>
                  <a:pt x="994305" y="21057"/>
                  <a:pt x="1019367" y="50880"/>
                </a:cubicBezTo>
                <a:lnTo>
                  <a:pt x="1047597" y="94923"/>
                </a:lnTo>
                <a:lnTo>
                  <a:pt x="1049342" y="97646"/>
                </a:lnTo>
                <a:cubicBezTo>
                  <a:pt x="1087123" y="28355"/>
                  <a:pt x="1143438" y="-6032"/>
                  <a:pt x="1199405" y="1350"/>
                </a:cubicBezTo>
                <a:cubicBezTo>
                  <a:pt x="1218061" y="3811"/>
                  <a:pt x="1236678" y="10913"/>
                  <a:pt x="1254557" y="22910"/>
                </a:cubicBezTo>
                <a:cubicBezTo>
                  <a:pt x="1309050" y="59464"/>
                  <a:pt x="1348124" y="135994"/>
                  <a:pt x="1358622" y="226796"/>
                </a:cubicBezTo>
                <a:lnTo>
                  <a:pt x="1359189" y="227159"/>
                </a:lnTo>
                <a:lnTo>
                  <a:pt x="1403191" y="255402"/>
                </a:lnTo>
                <a:cubicBezTo>
                  <a:pt x="1444827" y="292132"/>
                  <a:pt x="1476867" y="352065"/>
                  <a:pt x="1492176" y="424672"/>
                </a:cubicBezTo>
                <a:cubicBezTo>
                  <a:pt x="1507011" y="494943"/>
                  <a:pt x="1504897" y="571265"/>
                  <a:pt x="1486198" y="639241"/>
                </a:cubicBezTo>
                <a:lnTo>
                  <a:pt x="1504431" y="686448"/>
                </a:lnTo>
                <a:lnTo>
                  <a:pt x="0" y="686448"/>
                </a:lnTo>
                <a:lnTo>
                  <a:pt x="7987" y="669238"/>
                </a:lnTo>
                <a:cubicBezTo>
                  <a:pt x="32928" y="630874"/>
                  <a:pt x="65952" y="605399"/>
                  <a:pt x="102730" y="599473"/>
                </a:cubicBezTo>
                <a:cubicBezTo>
                  <a:pt x="103168" y="597554"/>
                  <a:pt x="103641" y="595676"/>
                  <a:pt x="104079" y="593757"/>
                </a:cubicBezTo>
                <a:cubicBezTo>
                  <a:pt x="94201" y="480547"/>
                  <a:pt x="117237" y="366378"/>
                  <a:pt x="166883" y="282336"/>
                </a:cubicBezTo>
                <a:cubicBezTo>
                  <a:pt x="245323" y="149598"/>
                  <a:pt x="372498" y="120012"/>
                  <a:pt x="472408" y="211189"/>
                </a:cubicBezTo>
                <a:lnTo>
                  <a:pt x="472467" y="211058"/>
                </a:lnTo>
                <a:lnTo>
                  <a:pt x="499352" y="150746"/>
                </a:lnTo>
                <a:cubicBezTo>
                  <a:pt x="571025" y="25597"/>
                  <a:pt x="699375" y="12822"/>
                  <a:pt x="780449" y="137330"/>
                </a:cubicBezTo>
                <a:lnTo>
                  <a:pt x="781823" y="134092"/>
                </a:lnTo>
                <a:lnTo>
                  <a:pt x="801777" y="87075"/>
                </a:lnTo>
                <a:cubicBezTo>
                  <a:pt x="826681" y="41560"/>
                  <a:pt x="861633" y="11038"/>
                  <a:pt x="900479" y="2463"/>
                </a:cubicBezTo>
                <a:cubicBezTo>
                  <a:pt x="911168" y="100"/>
                  <a:pt x="921855" y="-541"/>
                  <a:pt x="932394" y="449"/>
                </a:cubicBezTo>
                <a:close/>
              </a:path>
            </a:pathLst>
          </a:custGeom>
          <a:solidFill>
            <a:srgbClr val="24BEB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6799" y="5517914"/>
            <a:ext cx="972405" cy="12826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7545" y="1462406"/>
            <a:ext cx="399255" cy="160921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0278" y="116917"/>
            <a:ext cx="640705" cy="258238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4123600" y="2495276"/>
            <a:ext cx="40384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9C5C1"/>
                </a:solidFill>
                <a:latin typeface="Times New Roman" panose="02020603050405020304" pitchFamily="18" charset="0"/>
                <a:ea typeface="迷你简卡通" panose="03000509000000000000" pitchFamily="65" charset="-122"/>
                <a:cs typeface="Times New Roman" panose="02020603050405020304" pitchFamily="18" charset="0"/>
              </a:rPr>
              <a:t>THANKS</a:t>
            </a:r>
            <a:endParaRPr lang="zh-CN" altLang="en-US" sz="4400" b="1" dirty="0">
              <a:solidFill>
                <a:srgbClr val="69C5C1"/>
              </a:solidFill>
              <a:latin typeface="Times New Roman" panose="02020603050405020304" pitchFamily="18" charset="0"/>
              <a:ea typeface="迷你简卡通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4792">
        <p15:prstTrans prst="wind"/>
      </p:transition>
    </mc:Choice>
    <mc:Fallback>
      <p:transition spd="slow" advTm="47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23876" flipH="1">
            <a:off x="7785846" y="698417"/>
            <a:ext cx="3121152" cy="2340864"/>
          </a:xfrm>
          <a:custGeom>
            <a:avLst/>
            <a:gdLst>
              <a:gd name="connsiteX0" fmla="*/ 3121152 w 3121152"/>
              <a:gd name="connsiteY0" fmla="*/ 0 h 2340864"/>
              <a:gd name="connsiteX1" fmla="*/ 0 w 3121152"/>
              <a:gd name="connsiteY1" fmla="*/ 0 h 2340864"/>
              <a:gd name="connsiteX2" fmla="*/ 0 w 3121152"/>
              <a:gd name="connsiteY2" fmla="*/ 2340864 h 2340864"/>
              <a:gd name="connsiteX3" fmla="*/ 389651 w 3121152"/>
              <a:gd name="connsiteY3" fmla="*/ 2340864 h 2340864"/>
              <a:gd name="connsiteX4" fmla="*/ 393582 w 3121152"/>
              <a:gd name="connsiteY4" fmla="*/ 2321400 h 2340864"/>
              <a:gd name="connsiteX5" fmla="*/ 570456 w 3121152"/>
              <a:gd name="connsiteY5" fmla="*/ 2072195 h 2340864"/>
              <a:gd name="connsiteX6" fmla="*/ 599049 w 3121152"/>
              <a:gd name="connsiteY6" fmla="*/ 1778218 h 2340864"/>
              <a:gd name="connsiteX7" fmla="*/ 875140 w 3121152"/>
              <a:gd name="connsiteY7" fmla="*/ 1585240 h 2340864"/>
              <a:gd name="connsiteX8" fmla="*/ 1000096 w 3121152"/>
              <a:gd name="connsiteY8" fmla="*/ 1565157 h 2340864"/>
              <a:gd name="connsiteX9" fmla="*/ 1001705 w 3121152"/>
              <a:gd name="connsiteY9" fmla="*/ 1564900 h 2340864"/>
              <a:gd name="connsiteX10" fmla="*/ 1325826 w 3121152"/>
              <a:gd name="connsiteY10" fmla="*/ 1331164 h 2340864"/>
              <a:gd name="connsiteX11" fmla="*/ 1555165 w 3121152"/>
              <a:gd name="connsiteY11" fmla="*/ 1336069 h 2340864"/>
              <a:gd name="connsiteX12" fmla="*/ 1865507 w 3121152"/>
              <a:gd name="connsiteY12" fmla="*/ 1517972 h 2340864"/>
              <a:gd name="connsiteX13" fmla="*/ 1870797 w 3121152"/>
              <a:gd name="connsiteY13" fmla="*/ 1514999 h 2340864"/>
              <a:gd name="connsiteX14" fmla="*/ 1956369 w 3121152"/>
              <a:gd name="connsiteY14" fmla="*/ 1466897 h 2340864"/>
              <a:gd name="connsiteX15" fmla="*/ 2288161 w 3121152"/>
              <a:gd name="connsiteY15" fmla="*/ 1450527 h 2340864"/>
              <a:gd name="connsiteX16" fmla="*/ 2537579 w 3121152"/>
              <a:gd name="connsiteY16" fmla="*/ 1606490 h 2340864"/>
              <a:gd name="connsiteX17" fmla="*/ 2581761 w 3121152"/>
              <a:gd name="connsiteY17" fmla="*/ 1678655 h 2340864"/>
              <a:gd name="connsiteX18" fmla="*/ 2584803 w 3121152"/>
              <a:gd name="connsiteY18" fmla="*/ 1683624 h 2340864"/>
              <a:gd name="connsiteX19" fmla="*/ 3093769 w 3121152"/>
              <a:gd name="connsiteY19" fmla="*/ 1652417 h 2340864"/>
              <a:gd name="connsiteX20" fmla="*/ 3121152 w 3121152"/>
              <a:gd name="connsiteY20" fmla="*/ 1664579 h 2340864"/>
              <a:gd name="connsiteX21" fmla="*/ 3121152 w 3121152"/>
              <a:gd name="connsiteY21" fmla="*/ 0 h 234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21152" h="2340864">
                <a:moveTo>
                  <a:pt x="3121152" y="0"/>
                </a:moveTo>
                <a:lnTo>
                  <a:pt x="0" y="0"/>
                </a:lnTo>
                <a:lnTo>
                  <a:pt x="0" y="2340864"/>
                </a:lnTo>
                <a:lnTo>
                  <a:pt x="389651" y="2340864"/>
                </a:lnTo>
                <a:lnTo>
                  <a:pt x="393582" y="2321400"/>
                </a:lnTo>
                <a:cubicBezTo>
                  <a:pt x="420023" y="2226134"/>
                  <a:pt x="480569" y="2139408"/>
                  <a:pt x="570456" y="2072195"/>
                </a:cubicBezTo>
                <a:cubicBezTo>
                  <a:pt x="534043" y="1972078"/>
                  <a:pt x="544246" y="1867516"/>
                  <a:pt x="599049" y="1778218"/>
                </a:cubicBezTo>
                <a:cubicBezTo>
                  <a:pt x="655621" y="1685941"/>
                  <a:pt x="754819" y="1617837"/>
                  <a:pt x="875140" y="1585240"/>
                </a:cubicBezTo>
                <a:lnTo>
                  <a:pt x="1000096" y="1565157"/>
                </a:lnTo>
                <a:lnTo>
                  <a:pt x="1001705" y="1564900"/>
                </a:lnTo>
                <a:cubicBezTo>
                  <a:pt x="1049055" y="1445907"/>
                  <a:pt x="1170751" y="1358178"/>
                  <a:pt x="1325826" y="1331164"/>
                </a:cubicBezTo>
                <a:cubicBezTo>
                  <a:pt x="1402146" y="1317861"/>
                  <a:pt x="1480661" y="1320212"/>
                  <a:pt x="1555165" y="1336069"/>
                </a:cubicBezTo>
                <a:cubicBezTo>
                  <a:pt x="1679338" y="1362499"/>
                  <a:pt x="1792364" y="1426445"/>
                  <a:pt x="1865507" y="1517972"/>
                </a:cubicBezTo>
                <a:lnTo>
                  <a:pt x="1870797" y="1514999"/>
                </a:lnTo>
                <a:lnTo>
                  <a:pt x="1956369" y="1466897"/>
                </a:lnTo>
                <a:cubicBezTo>
                  <a:pt x="2055086" y="1426763"/>
                  <a:pt x="2174443" y="1419918"/>
                  <a:pt x="2288161" y="1450527"/>
                </a:cubicBezTo>
                <a:cubicBezTo>
                  <a:pt x="2391484" y="1478319"/>
                  <a:pt x="2479688" y="1534307"/>
                  <a:pt x="2537579" y="1606490"/>
                </a:cubicBezTo>
                <a:lnTo>
                  <a:pt x="2581761" y="1678655"/>
                </a:lnTo>
                <a:lnTo>
                  <a:pt x="2584803" y="1683624"/>
                </a:lnTo>
                <a:cubicBezTo>
                  <a:pt x="2738147" y="1598966"/>
                  <a:pt x="2930270" y="1594833"/>
                  <a:pt x="3093769" y="1652417"/>
                </a:cubicBezTo>
                <a:lnTo>
                  <a:pt x="3121152" y="1664579"/>
                </a:lnTo>
                <a:lnTo>
                  <a:pt x="3121152" y="0"/>
                </a:lnTo>
                <a:close/>
              </a:path>
            </a:pathLst>
          </a:custGeom>
        </p:spPr>
      </p:pic>
      <p:sp>
        <p:nvSpPr>
          <p:cNvPr id="10" name="云形 9"/>
          <p:cNvSpPr/>
          <p:nvPr/>
        </p:nvSpPr>
        <p:spPr>
          <a:xfrm>
            <a:off x="0" y="1"/>
            <a:ext cx="4036437" cy="1580020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卷首语</a:t>
            </a:r>
            <a:endParaRPr lang="zh-CN" altLang="en-US" sz="6000" b="1" dirty="0">
              <a:solidFill>
                <a:srgbClr val="FFC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3724" y="1653950"/>
            <a:ext cx="399255" cy="1609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7987" y="1155312"/>
            <a:ext cx="640705" cy="2582384"/>
          </a:xfrm>
          <a:prstGeom prst="rect">
            <a:avLst/>
          </a:prstGeom>
        </p:spPr>
      </p:pic>
      <p:sp>
        <p:nvSpPr>
          <p:cNvPr id="2" name="云形 1"/>
          <p:cNvSpPr/>
          <p:nvPr/>
        </p:nvSpPr>
        <p:spPr>
          <a:xfrm>
            <a:off x="1123327" y="1653950"/>
            <a:ext cx="9416042" cy="4294999"/>
          </a:xfrm>
          <a:prstGeom prst="cloud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2017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月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日，我们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22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位同学一起，带着我们的教师梦，来到了福州钱塘小学。梦想是指引我们飞翔的翅膀，插上梦想的翅膀让自己去飞翔。不管前方多么泥泞，多么艰辛，我们都会为了我们最初的希望而勇敢地走下去。追逐明天升起的太阳，追逐翱翔在天空中的希望。</a:t>
            </a:r>
            <a:endParaRPr lang="zh-CN" altLang="en-US" sz="2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8435">
        <p15:prstTrans prst="wind"/>
      </p:transition>
    </mc:Choice>
    <mc:Fallback>
      <p:transition spd="slow" advTm="84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53581" y="-1"/>
            <a:ext cx="30739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目          录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泪滴形 3"/>
          <p:cNvSpPr/>
          <p:nvPr/>
        </p:nvSpPr>
        <p:spPr>
          <a:xfrm>
            <a:off x="4700499" y="3474834"/>
            <a:ext cx="1348900" cy="1348900"/>
          </a:xfrm>
          <a:prstGeom prst="teardrop">
            <a:avLst/>
          </a:prstGeom>
          <a:solidFill>
            <a:srgbClr val="46B4AF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 rot="10800000">
            <a:off x="6049399" y="1273931"/>
            <a:ext cx="2114144" cy="2114144"/>
          </a:xfrm>
          <a:prstGeom prst="teardrop">
            <a:avLst/>
          </a:prstGeom>
          <a:solidFill>
            <a:srgbClr val="69C5C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 flipH="1">
            <a:off x="6102844" y="3482448"/>
            <a:ext cx="1699278" cy="1699278"/>
          </a:xfrm>
          <a:prstGeom prst="teardrop">
            <a:avLst/>
          </a:prstGeom>
          <a:solidFill>
            <a:srgbClr val="00CCFF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10800000" flipH="1">
            <a:off x="4333096" y="1688796"/>
            <a:ext cx="1699278" cy="1699278"/>
          </a:xfrm>
          <a:prstGeom prst="teardrop">
            <a:avLst/>
          </a:prstGeom>
          <a:solidFill>
            <a:srgbClr val="3C9A9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形 7" descr="礼物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749" y="2125100"/>
            <a:ext cx="914400" cy="914400"/>
          </a:xfrm>
          <a:prstGeom prst="rect">
            <a:avLst/>
          </a:prstGeom>
        </p:spPr>
      </p:pic>
      <p:pic>
        <p:nvPicPr>
          <p:cNvPr id="9" name="图形 8" descr="气球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887" y="1688796"/>
            <a:ext cx="1589122" cy="1589122"/>
          </a:xfrm>
          <a:prstGeom prst="rect">
            <a:avLst/>
          </a:prstGeom>
        </p:spPr>
      </p:pic>
      <p:pic>
        <p:nvPicPr>
          <p:cNvPr id="10" name="图形 9" descr="派对帽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138" y="3624196"/>
            <a:ext cx="914400" cy="914400"/>
          </a:xfrm>
          <a:prstGeom prst="rect">
            <a:avLst/>
          </a:prstGeom>
        </p:spPr>
      </p:pic>
      <p:pic>
        <p:nvPicPr>
          <p:cNvPr id="11" name="图形 10" descr="奖杯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283" y="3865740"/>
            <a:ext cx="914400" cy="9144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335824" y="1566257"/>
            <a:ext cx="3454013" cy="1015663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格物致知</a:t>
            </a:r>
            <a:endParaRPr lang="zh-CN" altLang="en-US" sz="6000" b="1" dirty="0">
              <a:solidFill>
                <a:schemeClr val="accent2">
                  <a:lumMod val="60000"/>
                  <a:lumOff val="4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35823" y="3981397"/>
            <a:ext cx="3454013" cy="1015663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桃李芬芳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8457" y="1566257"/>
            <a:ext cx="3454013" cy="101566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梦的开始</a:t>
            </a:r>
            <a:endParaRPr lang="zh-CN" altLang="en-US" sz="6000" b="1" dirty="0">
              <a:solidFill>
                <a:schemeClr val="accent2">
                  <a:lumMod val="40000"/>
                  <a:lumOff val="6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8456" y="3981397"/>
            <a:ext cx="3454013" cy="101566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小试牛刀</a:t>
            </a:r>
            <a:endParaRPr lang="zh-CN" altLang="en-US" sz="6000" b="1" dirty="0">
              <a:solidFill>
                <a:schemeClr val="accent2">
                  <a:lumMod val="7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8206" y="1020132"/>
            <a:ext cx="399255" cy="16092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2402" y="46959"/>
            <a:ext cx="640705" cy="2582384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5495">
        <p15:prstTrans prst="wind"/>
      </p:transition>
    </mc:Choice>
    <mc:Fallback>
      <p:transition spd="slow" advTm="54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53581" y="-1"/>
            <a:ext cx="3073941" cy="92333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accent2">
                    <a:lumMod val="7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梦的开始</a:t>
            </a:r>
            <a:endParaRPr lang="zh-CN" altLang="en-US" sz="5400" b="1" dirty="0">
              <a:solidFill>
                <a:schemeClr val="accent2">
                  <a:lumMod val="7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8781" y="1373458"/>
            <a:ext cx="399255" cy="1609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8146" y="631364"/>
            <a:ext cx="640705" cy="2582384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56117" y="1738032"/>
            <a:ext cx="3589164" cy="3589164"/>
          </a:xfrm>
          <a:prstGeom prst="roundRect">
            <a:avLst>
              <a:gd name="adj" fmla="val 32298"/>
            </a:avLst>
          </a:prstGeom>
          <a:solidFill>
            <a:srgbClr val="F4B05F">
              <a:alpha val="20000"/>
            </a:srgbClr>
          </a:solid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altLang="zh-CN" sz="2400" dirty="0" smtClean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</a:t>
            </a:r>
            <a:r>
              <a:rPr lang="en-US" altLang="zh-CN" sz="2400" dirty="0" smtClean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2017</a:t>
            </a:r>
            <a:r>
              <a:rPr lang="zh-CN" altLang="en-US" sz="2400" dirty="0" smtClean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年</a:t>
            </a:r>
            <a:r>
              <a:rPr lang="en-US" altLang="zh-CN" sz="2400" dirty="0" smtClean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10</a:t>
            </a:r>
            <a:r>
              <a:rPr lang="zh-CN" altLang="en-US" sz="2400" dirty="0" smtClean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月</a:t>
            </a:r>
            <a:r>
              <a:rPr lang="en-US" altLang="zh-CN" sz="2400" dirty="0" smtClean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9</a:t>
            </a:r>
            <a:r>
              <a:rPr lang="zh-CN" altLang="en-US" sz="2400" dirty="0" smtClean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日，在系带队老师温海花老师</a:t>
            </a:r>
            <a:r>
              <a:rPr lang="zh-CN" altLang="en-US" sz="2400" dirty="0" smtClean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的带领下，我们来到了福州钱塘小学。怀揣着满腔热血，欢喜之情更是溢于言表。</a:t>
            </a:r>
            <a:endParaRPr lang="zh-CN" altLang="en-US" sz="2400" dirty="0">
              <a:solidFill>
                <a:srgbClr val="FFC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9562305" y="2982669"/>
            <a:ext cx="1635538" cy="134023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0271" y="1195637"/>
            <a:ext cx="1003754" cy="10977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235533">
            <a:off x="10895576" y="3472910"/>
            <a:ext cx="1243290" cy="10701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331" y="2178064"/>
            <a:ext cx="6506428" cy="36598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87193" y="474453"/>
            <a:ext cx="3475021" cy="1420491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8316">
        <p15:prstTrans prst="wind"/>
      </p:transition>
    </mc:Choice>
    <mc:Fallback>
      <p:transition spd="slow" advTm="83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34" y="16036"/>
            <a:ext cx="12177866" cy="68500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23876" flipH="1">
            <a:off x="9218108" y="935923"/>
            <a:ext cx="3121152" cy="2340864"/>
          </a:xfrm>
          <a:custGeom>
            <a:avLst/>
            <a:gdLst>
              <a:gd name="connsiteX0" fmla="*/ 3121152 w 3121152"/>
              <a:gd name="connsiteY0" fmla="*/ 0 h 2340864"/>
              <a:gd name="connsiteX1" fmla="*/ 0 w 3121152"/>
              <a:gd name="connsiteY1" fmla="*/ 0 h 2340864"/>
              <a:gd name="connsiteX2" fmla="*/ 0 w 3121152"/>
              <a:gd name="connsiteY2" fmla="*/ 2340864 h 2340864"/>
              <a:gd name="connsiteX3" fmla="*/ 389651 w 3121152"/>
              <a:gd name="connsiteY3" fmla="*/ 2340864 h 2340864"/>
              <a:gd name="connsiteX4" fmla="*/ 393582 w 3121152"/>
              <a:gd name="connsiteY4" fmla="*/ 2321400 h 2340864"/>
              <a:gd name="connsiteX5" fmla="*/ 570456 w 3121152"/>
              <a:gd name="connsiteY5" fmla="*/ 2072195 h 2340864"/>
              <a:gd name="connsiteX6" fmla="*/ 599049 w 3121152"/>
              <a:gd name="connsiteY6" fmla="*/ 1778218 h 2340864"/>
              <a:gd name="connsiteX7" fmla="*/ 875140 w 3121152"/>
              <a:gd name="connsiteY7" fmla="*/ 1585240 h 2340864"/>
              <a:gd name="connsiteX8" fmla="*/ 1000096 w 3121152"/>
              <a:gd name="connsiteY8" fmla="*/ 1565157 h 2340864"/>
              <a:gd name="connsiteX9" fmla="*/ 1001705 w 3121152"/>
              <a:gd name="connsiteY9" fmla="*/ 1564900 h 2340864"/>
              <a:gd name="connsiteX10" fmla="*/ 1325826 w 3121152"/>
              <a:gd name="connsiteY10" fmla="*/ 1331164 h 2340864"/>
              <a:gd name="connsiteX11" fmla="*/ 1555165 w 3121152"/>
              <a:gd name="connsiteY11" fmla="*/ 1336069 h 2340864"/>
              <a:gd name="connsiteX12" fmla="*/ 1865507 w 3121152"/>
              <a:gd name="connsiteY12" fmla="*/ 1517972 h 2340864"/>
              <a:gd name="connsiteX13" fmla="*/ 1870797 w 3121152"/>
              <a:gd name="connsiteY13" fmla="*/ 1514999 h 2340864"/>
              <a:gd name="connsiteX14" fmla="*/ 1956369 w 3121152"/>
              <a:gd name="connsiteY14" fmla="*/ 1466897 h 2340864"/>
              <a:gd name="connsiteX15" fmla="*/ 2288161 w 3121152"/>
              <a:gd name="connsiteY15" fmla="*/ 1450527 h 2340864"/>
              <a:gd name="connsiteX16" fmla="*/ 2537579 w 3121152"/>
              <a:gd name="connsiteY16" fmla="*/ 1606490 h 2340864"/>
              <a:gd name="connsiteX17" fmla="*/ 2581761 w 3121152"/>
              <a:gd name="connsiteY17" fmla="*/ 1678655 h 2340864"/>
              <a:gd name="connsiteX18" fmla="*/ 2584803 w 3121152"/>
              <a:gd name="connsiteY18" fmla="*/ 1683624 h 2340864"/>
              <a:gd name="connsiteX19" fmla="*/ 3093769 w 3121152"/>
              <a:gd name="connsiteY19" fmla="*/ 1652417 h 2340864"/>
              <a:gd name="connsiteX20" fmla="*/ 3121152 w 3121152"/>
              <a:gd name="connsiteY20" fmla="*/ 1664579 h 2340864"/>
              <a:gd name="connsiteX21" fmla="*/ 3121152 w 3121152"/>
              <a:gd name="connsiteY21" fmla="*/ 0 h 234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21152" h="2340864">
                <a:moveTo>
                  <a:pt x="3121152" y="0"/>
                </a:moveTo>
                <a:lnTo>
                  <a:pt x="0" y="0"/>
                </a:lnTo>
                <a:lnTo>
                  <a:pt x="0" y="2340864"/>
                </a:lnTo>
                <a:lnTo>
                  <a:pt x="389651" y="2340864"/>
                </a:lnTo>
                <a:lnTo>
                  <a:pt x="393582" y="2321400"/>
                </a:lnTo>
                <a:cubicBezTo>
                  <a:pt x="420023" y="2226134"/>
                  <a:pt x="480569" y="2139408"/>
                  <a:pt x="570456" y="2072195"/>
                </a:cubicBezTo>
                <a:cubicBezTo>
                  <a:pt x="534043" y="1972078"/>
                  <a:pt x="544246" y="1867516"/>
                  <a:pt x="599049" y="1778218"/>
                </a:cubicBezTo>
                <a:cubicBezTo>
                  <a:pt x="655621" y="1685941"/>
                  <a:pt x="754819" y="1617837"/>
                  <a:pt x="875140" y="1585240"/>
                </a:cubicBezTo>
                <a:lnTo>
                  <a:pt x="1000096" y="1565157"/>
                </a:lnTo>
                <a:lnTo>
                  <a:pt x="1001705" y="1564900"/>
                </a:lnTo>
                <a:cubicBezTo>
                  <a:pt x="1049055" y="1445907"/>
                  <a:pt x="1170751" y="1358178"/>
                  <a:pt x="1325826" y="1331164"/>
                </a:cubicBezTo>
                <a:cubicBezTo>
                  <a:pt x="1402146" y="1317861"/>
                  <a:pt x="1480661" y="1320212"/>
                  <a:pt x="1555165" y="1336069"/>
                </a:cubicBezTo>
                <a:cubicBezTo>
                  <a:pt x="1679338" y="1362499"/>
                  <a:pt x="1792364" y="1426445"/>
                  <a:pt x="1865507" y="1517972"/>
                </a:cubicBezTo>
                <a:lnTo>
                  <a:pt x="1870797" y="1514999"/>
                </a:lnTo>
                <a:lnTo>
                  <a:pt x="1956369" y="1466897"/>
                </a:lnTo>
                <a:cubicBezTo>
                  <a:pt x="2055086" y="1426763"/>
                  <a:pt x="2174443" y="1419918"/>
                  <a:pt x="2288161" y="1450527"/>
                </a:cubicBezTo>
                <a:cubicBezTo>
                  <a:pt x="2391484" y="1478319"/>
                  <a:pt x="2479688" y="1534307"/>
                  <a:pt x="2537579" y="1606490"/>
                </a:cubicBezTo>
                <a:lnTo>
                  <a:pt x="2581761" y="1678655"/>
                </a:lnTo>
                <a:lnTo>
                  <a:pt x="2584803" y="1683624"/>
                </a:lnTo>
                <a:cubicBezTo>
                  <a:pt x="2738147" y="1598966"/>
                  <a:pt x="2930270" y="1594833"/>
                  <a:pt x="3093769" y="1652417"/>
                </a:cubicBezTo>
                <a:lnTo>
                  <a:pt x="3121152" y="1664579"/>
                </a:lnTo>
                <a:lnTo>
                  <a:pt x="3121152" y="0"/>
                </a:lnTo>
                <a:close/>
              </a:path>
            </a:pathLst>
          </a:custGeom>
        </p:spPr>
      </p:pic>
      <p:sp>
        <p:nvSpPr>
          <p:cNvPr id="10" name="云形 9"/>
          <p:cNvSpPr/>
          <p:nvPr/>
        </p:nvSpPr>
        <p:spPr>
          <a:xfrm>
            <a:off x="7262666" y="2236125"/>
            <a:ext cx="4558032" cy="2810398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     </a:t>
            </a:r>
            <a:r>
              <a:rPr lang="zh-CN" altLang="en-US" b="1" dirty="0" smtClean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李副校长在会议室为我们召开了欢迎会。在提出了对作为实习生的要求外，还告诉了我们钱塘小学是个很好的教育实践基地，激励大家要虚心好学，努力提高自身的教育教学和管理能力。</a:t>
            </a:r>
            <a:endParaRPr lang="zh-CN" altLang="en-US" b="1" dirty="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2855" y="1831849"/>
            <a:ext cx="399255" cy="16092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4293" y="1020162"/>
            <a:ext cx="640705" cy="25823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92" y="1522802"/>
            <a:ext cx="6495216" cy="3653559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6767">
        <p15:prstTrans prst="wind"/>
      </p:transition>
    </mc:Choice>
    <mc:Fallback>
      <p:transition spd="slow" advTm="67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1292" y="3934085"/>
            <a:ext cx="1353429" cy="120101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1" y="2345436"/>
            <a:ext cx="1005927" cy="10973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6599" y="341306"/>
            <a:ext cx="396274" cy="16033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6464" y="863979"/>
            <a:ext cx="640135" cy="257883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0743" y="1612639"/>
            <a:ext cx="25210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6B4A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在集会中感受钱塘的精神风貌，静候着与班主任和孩子们的见面。</a:t>
            </a:r>
            <a:endParaRPr lang="zh-CN" altLang="en-US" sz="3200" dirty="0">
              <a:solidFill>
                <a:srgbClr val="46B4A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500" y="1255937"/>
            <a:ext cx="7479989" cy="4207494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4271">
        <p15:prstTrans prst="wind"/>
      </p:transition>
    </mc:Choice>
    <mc:Fallback>
      <p:transition spd="slow" advTm="42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148746" y="1842705"/>
            <a:ext cx="1131670" cy="1640290"/>
            <a:chOff x="9745739" y="272255"/>
            <a:chExt cx="1606732" cy="2369185"/>
          </a:xfrm>
        </p:grpSpPr>
        <p:sp>
          <p:nvSpPr>
            <p:cNvPr id="4" name="泪滴形 3"/>
            <p:cNvSpPr/>
            <p:nvPr/>
          </p:nvSpPr>
          <p:spPr>
            <a:xfrm rot="8100000">
              <a:off x="9745739" y="272255"/>
              <a:ext cx="1606732" cy="1606732"/>
            </a:xfrm>
            <a:prstGeom prst="teardrop">
              <a:avLst>
                <a:gd name="adj" fmla="val 80871"/>
              </a:avLst>
            </a:prstGeom>
            <a:solidFill>
              <a:srgbClr val="489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10489204" y="769440"/>
              <a:ext cx="118800" cy="1872000"/>
            </a:xfrm>
            <a:prstGeom prst="triangle">
              <a:avLst/>
            </a:prstGeom>
            <a:solidFill>
              <a:srgbClr val="2B4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284044" y="820075"/>
              <a:ext cx="145675" cy="1156268"/>
              <a:chOff x="10284044" y="820075"/>
              <a:chExt cx="145675" cy="1156268"/>
            </a:xfrm>
          </p:grpSpPr>
          <p:sp>
            <p:nvSpPr>
              <p:cNvPr id="14" name="等腰三角形 13"/>
              <p:cNvSpPr/>
              <p:nvPr/>
            </p:nvSpPr>
            <p:spPr>
              <a:xfrm rot="19046096">
                <a:off x="10411719" y="820075"/>
                <a:ext cx="18000" cy="360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9046096">
                <a:off x="10385879" y="871851"/>
                <a:ext cx="18000" cy="468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9046096">
                <a:off x="10318374" y="883070"/>
                <a:ext cx="18000" cy="648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9046096">
                <a:off x="10296866" y="970252"/>
                <a:ext cx="18000" cy="720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19046096">
                <a:off x="10284044" y="1098079"/>
                <a:ext cx="18000" cy="756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19046096">
                <a:off x="10285581" y="1292343"/>
                <a:ext cx="18000" cy="684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4881" y="824284"/>
              <a:ext cx="145675" cy="1156268"/>
              <a:chOff x="10664881" y="824284"/>
              <a:chExt cx="145675" cy="1156268"/>
            </a:xfrm>
          </p:grpSpPr>
          <p:sp>
            <p:nvSpPr>
              <p:cNvPr id="8" name="等腰三角形 7"/>
              <p:cNvSpPr/>
              <p:nvPr/>
            </p:nvSpPr>
            <p:spPr>
              <a:xfrm rot="2553904" flipH="1">
                <a:off x="10664881" y="824284"/>
                <a:ext cx="18000" cy="360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2553904" flipH="1">
                <a:off x="10690721" y="876060"/>
                <a:ext cx="18000" cy="468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2553904" flipH="1">
                <a:off x="10758226" y="887279"/>
                <a:ext cx="18000" cy="648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2553904" flipH="1">
                <a:off x="10779734" y="974461"/>
                <a:ext cx="18000" cy="720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2553904" flipH="1">
                <a:off x="10792556" y="1102288"/>
                <a:ext cx="18000" cy="756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2553904" flipH="1">
                <a:off x="10791019" y="1296552"/>
                <a:ext cx="18000" cy="684000"/>
              </a:xfrm>
              <a:prstGeom prst="triangle">
                <a:avLst/>
              </a:prstGeom>
              <a:solidFill>
                <a:srgbClr val="1345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718055" y="311277"/>
            <a:ext cx="253046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</a:t>
            </a:r>
            <a:r>
              <a:rPr lang="zh-CN" altLang="en-US" sz="3200" dirty="0" smtClean="0">
                <a:solidFill>
                  <a:srgbClr val="33CC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致知在格物，格物而后致知。学习的第一步，从听课开始。</a:t>
            </a:r>
            <a:endParaRPr lang="zh-CN" altLang="en-US" sz="3200" dirty="0">
              <a:solidFill>
                <a:srgbClr val="33CC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03632" y="0"/>
            <a:ext cx="30739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accent2">
                    <a:lumMod val="7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格物致知</a:t>
            </a:r>
            <a:endParaRPr lang="zh-CN" altLang="en-US" sz="5400" b="1" dirty="0">
              <a:solidFill>
                <a:schemeClr val="accent2">
                  <a:lumMod val="7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88" y="3481376"/>
            <a:ext cx="3364849" cy="189272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217" y="835738"/>
            <a:ext cx="3214845" cy="42864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823" y="1365202"/>
            <a:ext cx="2969093" cy="400890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11773">
        <p15:prstTrans prst="wind"/>
      </p:transition>
    </mc:Choice>
    <mc:Fallback>
      <p:transition spd="slow" advTm="1177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图表 20"/>
          <p:cNvGraphicFramePr/>
          <p:nvPr/>
        </p:nvGraphicFramePr>
        <p:xfrm>
          <a:off x="1574345" y="1781296"/>
          <a:ext cx="3280649" cy="2349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37" y="470270"/>
            <a:ext cx="3439346" cy="257950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2" t="-715" r="12749" b="24518"/>
          <a:stretch>
            <a:fillRect/>
          </a:stretch>
        </p:blipFill>
        <p:spPr>
          <a:xfrm>
            <a:off x="8751312" y="2359159"/>
            <a:ext cx="3149074" cy="246056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176" y="3435214"/>
            <a:ext cx="3692032" cy="276902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892" y="3242667"/>
            <a:ext cx="3379828" cy="253487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91" y="3729592"/>
            <a:ext cx="1005927" cy="109737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4192" y="0"/>
            <a:ext cx="402371" cy="160948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124" y="740580"/>
            <a:ext cx="4454264" cy="25020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88339" y="613808"/>
            <a:ext cx="3475021" cy="137781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145315" y="1341519"/>
            <a:ext cx="826248" cy="918593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9510">
        <p15:prstTrans prst="wind"/>
      </p:transition>
    </mc:Choice>
    <mc:Fallback>
      <p:transition spd="slow" advTm="95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8833" y="416767"/>
            <a:ext cx="399255" cy="16092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333" y="210152"/>
            <a:ext cx="464627" cy="62052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95" r="-214"/>
          <a:stretch>
            <a:fillRect/>
          </a:stretch>
        </p:blipFill>
        <p:spPr>
          <a:xfrm>
            <a:off x="532646" y="918011"/>
            <a:ext cx="3765011" cy="202607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4" b="22361"/>
          <a:stretch>
            <a:fillRect/>
          </a:stretch>
        </p:blipFill>
        <p:spPr>
          <a:xfrm>
            <a:off x="9404976" y="830673"/>
            <a:ext cx="2285350" cy="28263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619" r="-1315" b="9442"/>
          <a:stretch>
            <a:fillRect/>
          </a:stretch>
        </p:blipFill>
        <p:spPr>
          <a:xfrm>
            <a:off x="816503" y="3054522"/>
            <a:ext cx="2093832" cy="270641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02"/>
          <a:stretch>
            <a:fillRect/>
          </a:stretch>
        </p:blipFill>
        <p:spPr>
          <a:xfrm>
            <a:off x="4901811" y="995840"/>
            <a:ext cx="3904399" cy="23045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1" t="1377" r="24949" b="-460"/>
          <a:stretch>
            <a:fillRect/>
          </a:stretch>
        </p:blipFill>
        <p:spPr>
          <a:xfrm>
            <a:off x="3326549" y="3345858"/>
            <a:ext cx="3150524" cy="263764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5" t="9462" r="12470" b="19452"/>
          <a:stretch>
            <a:fillRect/>
          </a:stretch>
        </p:blipFill>
        <p:spPr>
          <a:xfrm>
            <a:off x="6893287" y="3468218"/>
            <a:ext cx="4596938" cy="239292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58763" y="4847070"/>
            <a:ext cx="1353429" cy="1201016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393745" y="161242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虚心请教，做更好的自己。</a:t>
            </a:r>
            <a:endParaRPr lang="zh-CN" altLang="en-US" sz="3600" dirty="0">
              <a:solidFill>
                <a:srgbClr val="FFC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advTm="13250">
        <p15:prstTrans prst="wind"/>
      </p:transition>
    </mc:Choice>
    <mc:Fallback>
      <p:transition spd="slow" advTm="132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ags/tag1.xml><?xml version="1.0" encoding="utf-8"?>
<p:tagLst xmlns:p="http://schemas.openxmlformats.org/presentationml/2006/main">
  <p:tag name="TIMING" val="|1"/>
</p:tagLst>
</file>

<file path=ppt/tags/tag10.xml><?xml version="1.0" encoding="utf-8"?>
<p:tagLst xmlns:p="http://schemas.openxmlformats.org/presentationml/2006/main">
  <p:tag name="TIMING" val="|0.1|1.2|1.9|1|1.3|1.5|1"/>
</p:tagLst>
</file>

<file path=ppt/tags/tag11.xml><?xml version="1.0" encoding="utf-8"?>
<p:tagLst xmlns:p="http://schemas.openxmlformats.org/presentationml/2006/main">
  <p:tag name="TIMING" val="|0|1.3|1.4|1|0.9|0.8"/>
</p:tagLst>
</file>

<file path=ppt/tags/tag12.xml><?xml version="1.0" encoding="utf-8"?>
<p:tagLst xmlns:p="http://schemas.openxmlformats.org/presentationml/2006/main">
  <p:tag name="TIMING" val="|0.1|0.9|1|1.1"/>
</p:tagLst>
</file>

<file path=ppt/tags/tag13.xml><?xml version="1.0" encoding="utf-8"?>
<p:tagLst xmlns:p="http://schemas.openxmlformats.org/presentationml/2006/main">
  <p:tag name="TIMING" val="|1.1|1.9|2.1|1.1|2.3"/>
</p:tagLst>
</file>

<file path=ppt/tags/tag14.xml><?xml version="1.0" encoding="utf-8"?>
<p:tagLst xmlns:p="http://schemas.openxmlformats.org/presentationml/2006/main">
  <p:tag name="TIMING" val="|0.1|2.3|1|2|1.4"/>
</p:tagLst>
</file>

<file path=ppt/tags/tag15.xml><?xml version="1.0" encoding="utf-8"?>
<p:tagLst xmlns:p="http://schemas.openxmlformats.org/presentationml/2006/main">
  <p:tag name="TIMING" val="|0.4|1.4|3.5"/>
</p:tagLst>
</file>

<file path=ppt/tags/tag16.xml><?xml version="1.0" encoding="utf-8"?>
<p:tagLst xmlns:p="http://schemas.openxmlformats.org/presentationml/2006/main">
  <p:tag name="TIMING" val="|0.8"/>
</p:tagLst>
</file>

<file path=ppt/tags/tag2.xml><?xml version="1.0" encoding="utf-8"?>
<p:tagLst xmlns:p="http://schemas.openxmlformats.org/presentationml/2006/main">
  <p:tag name="TIMING" val="|0.3"/>
</p:tagLst>
</file>

<file path=ppt/tags/tag3.xml><?xml version="1.0" encoding="utf-8"?>
<p:tagLst xmlns:p="http://schemas.openxmlformats.org/presentationml/2006/main">
  <p:tag name="TIMING" val="|0.1|0.9|0.8|0.9|0.8"/>
</p:tagLst>
</file>

<file path=ppt/tags/tag4.xml><?xml version="1.0" encoding="utf-8"?>
<p:tagLst xmlns:p="http://schemas.openxmlformats.org/presentationml/2006/main">
  <p:tag name="TIMING" val="|0.4|1.4|1.6"/>
</p:tagLst>
</file>

<file path=ppt/tags/tag5.xml><?xml version="1.0" encoding="utf-8"?>
<p:tagLst xmlns:p="http://schemas.openxmlformats.org/presentationml/2006/main">
  <p:tag name="TIMING" val="|0.2"/>
</p:tagLst>
</file>

<file path=ppt/tags/tag6.xml><?xml version="1.0" encoding="utf-8"?>
<p:tagLst xmlns:p="http://schemas.openxmlformats.org/presentationml/2006/main">
  <p:tag name="TIMING" val="|0.4"/>
</p:tagLst>
</file>

<file path=ppt/tags/tag7.xml><?xml version="1.0" encoding="utf-8"?>
<p:tagLst xmlns:p="http://schemas.openxmlformats.org/presentationml/2006/main">
  <p:tag name="TIMING" val="|0.4|0.6|1.7|2.4|1|2.3"/>
</p:tagLst>
</file>

<file path=ppt/tags/tag8.xml><?xml version="1.0" encoding="utf-8"?>
<p:tagLst xmlns:p="http://schemas.openxmlformats.org/presentationml/2006/main">
  <p:tag name="TIMING" val="|0.2|0.8|1.4|0.9|2.2|0.9"/>
</p:tagLst>
</file>

<file path=ppt/tags/tag9.xml><?xml version="1.0" encoding="utf-8"?>
<p:tagLst xmlns:p="http://schemas.openxmlformats.org/presentationml/2006/main">
  <p:tag name="TIMING" val="|0.1|0.9|1|1|2|1.4|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WPS 演示</Application>
  <PresentationFormat>宽屏</PresentationFormat>
  <Paragraphs>61</Paragraphs>
  <Slides>16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黑体</vt:lpstr>
      <vt:lpstr>迷你简卡通</vt:lpstr>
      <vt:lpstr>华文行楷</vt:lpstr>
      <vt:lpstr>华文隶书</vt:lpstr>
      <vt:lpstr>幼圆</vt:lpstr>
      <vt:lpstr>Times New Roman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来桃家淘吧</dc:creator>
  <cp:keywords>www.51pptmoban.com</cp:keywords>
  <cp:lastModifiedBy>DELL</cp:lastModifiedBy>
  <cp:revision>61</cp:revision>
  <dcterms:created xsi:type="dcterms:W3CDTF">2017-09-24T12:16:00Z</dcterms:created>
  <dcterms:modified xsi:type="dcterms:W3CDTF">2017-10-30T00:58:05Z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